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theme/theme2.xml" ContentType="application/vnd.openxmlformats-officedocument.theme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3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theme/theme4.xml" ContentType="application/vnd.openxmlformats-officedocument.theme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theme/theme5.xml" ContentType="application/vnd.openxmlformats-officedocument.theme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theme/theme6.xml" ContentType="application/vnd.openxmlformats-officedocument.theme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theme/theme7.xml" ContentType="application/vnd.openxmlformats-officedocument.theme+xml"/>
  <Override PartName="/ppt/theme/theme8.xml" ContentType="application/vnd.openxmlformats-officedocument.theme+xml"/>
  <Override PartName="/ppt/theme/theme9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4072" r:id="rId1"/>
    <p:sldMasterId id="2147484104" r:id="rId2"/>
    <p:sldMasterId id="2147484119" r:id="rId3"/>
    <p:sldMasterId id="2147484134" r:id="rId4"/>
    <p:sldMasterId id="2147484149" r:id="rId5"/>
    <p:sldMasterId id="2147484326" r:id="rId6"/>
    <p:sldMasterId id="2147484367" r:id="rId7"/>
  </p:sldMasterIdLst>
  <p:notesMasterIdLst>
    <p:notesMasterId r:id="rId18"/>
  </p:notesMasterIdLst>
  <p:handoutMasterIdLst>
    <p:handoutMasterId r:id="rId19"/>
  </p:handoutMasterIdLst>
  <p:sldIdLst>
    <p:sldId id="349" r:id="rId8"/>
    <p:sldId id="547" r:id="rId9"/>
    <p:sldId id="552" r:id="rId10"/>
    <p:sldId id="548" r:id="rId11"/>
    <p:sldId id="551" r:id="rId12"/>
    <p:sldId id="549" r:id="rId13"/>
    <p:sldId id="557" r:id="rId14"/>
    <p:sldId id="559" r:id="rId15"/>
    <p:sldId id="560" r:id="rId16"/>
    <p:sldId id="408" r:id="rId17"/>
  </p:sldIdLst>
  <p:sldSz cx="9144000" cy="5143500" type="screen16x9"/>
  <p:notesSz cx="6808788" cy="9940925"/>
  <p:defaultTextStyle>
    <a:defPPr>
      <a:defRPr lang="ru-RU"/>
    </a:defPPr>
    <a:lvl1pPr algn="l" defTabSz="801634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charset="0"/>
        <a:ea typeface="+mn-ea"/>
        <a:cs typeface="+mn-cs"/>
      </a:defRPr>
    </a:lvl1pPr>
    <a:lvl2pPr marL="400803" indent="48365" algn="l" defTabSz="801634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charset="0"/>
        <a:ea typeface="+mn-ea"/>
        <a:cs typeface="+mn-cs"/>
      </a:defRPr>
    </a:lvl2pPr>
    <a:lvl3pPr marL="801634" indent="96725" algn="l" defTabSz="801634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charset="0"/>
        <a:ea typeface="+mn-ea"/>
        <a:cs typeface="+mn-cs"/>
      </a:defRPr>
    </a:lvl3pPr>
    <a:lvl4pPr marL="1202456" indent="145046" algn="l" defTabSz="801634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charset="0"/>
        <a:ea typeface="+mn-ea"/>
        <a:cs typeface="+mn-cs"/>
      </a:defRPr>
    </a:lvl4pPr>
    <a:lvl5pPr marL="1603271" indent="193413" algn="l" defTabSz="801634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charset="0"/>
        <a:ea typeface="+mn-ea"/>
        <a:cs typeface="+mn-cs"/>
      </a:defRPr>
    </a:lvl5pPr>
    <a:lvl6pPr marL="2245827" algn="l" defTabSz="898329" rtl="0" eaLnBrk="1" latinLnBrk="0" hangingPunct="1">
      <a:defRPr sz="1600" kern="1200">
        <a:solidFill>
          <a:schemeClr val="tx1"/>
        </a:solidFill>
        <a:latin typeface="Arial" charset="0"/>
        <a:ea typeface="+mn-ea"/>
        <a:cs typeface="+mn-cs"/>
      </a:defRPr>
    </a:lvl6pPr>
    <a:lvl7pPr marL="2694991" algn="l" defTabSz="898329" rtl="0" eaLnBrk="1" latinLnBrk="0" hangingPunct="1">
      <a:defRPr sz="1600" kern="1200">
        <a:solidFill>
          <a:schemeClr val="tx1"/>
        </a:solidFill>
        <a:latin typeface="Arial" charset="0"/>
        <a:ea typeface="+mn-ea"/>
        <a:cs typeface="+mn-cs"/>
      </a:defRPr>
    </a:lvl7pPr>
    <a:lvl8pPr marL="3144160" algn="l" defTabSz="898329" rtl="0" eaLnBrk="1" latinLnBrk="0" hangingPunct="1">
      <a:defRPr sz="1600" kern="1200">
        <a:solidFill>
          <a:schemeClr val="tx1"/>
        </a:solidFill>
        <a:latin typeface="Arial" charset="0"/>
        <a:ea typeface="+mn-ea"/>
        <a:cs typeface="+mn-cs"/>
      </a:defRPr>
    </a:lvl8pPr>
    <a:lvl9pPr marL="3593327" algn="l" defTabSz="898329" rtl="0" eaLnBrk="1" latinLnBrk="0" hangingPunct="1">
      <a:defRPr sz="16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orient="horz" pos="2968">
          <p15:clr>
            <a:srgbClr val="A4A3A4"/>
          </p15:clr>
        </p15:guide>
        <p15:guide id="3" orient="horz" pos="352">
          <p15:clr>
            <a:srgbClr val="A4A3A4"/>
          </p15:clr>
        </p15:guide>
        <p15:guide id="4" orient="horz" pos="940" userDrawn="1">
          <p15:clr>
            <a:srgbClr val="A4A3A4"/>
          </p15:clr>
        </p15:guide>
        <p15:guide id="5" pos="2880">
          <p15:clr>
            <a:srgbClr val="A4A3A4"/>
          </p15:clr>
        </p15:guide>
        <p15:guide id="6" pos="385">
          <p15:clr>
            <a:srgbClr val="A4A3A4"/>
          </p15:clr>
        </p15:guide>
        <p15:guide id="7" pos="1565">
          <p15:clr>
            <a:srgbClr val="A4A3A4"/>
          </p15:clr>
        </p15:guide>
        <p15:guide id="8" pos="5193">
          <p15:clr>
            <a:srgbClr val="A4A3A4"/>
          </p15:clr>
        </p15:guide>
        <p15:guide id="9" pos="4069">
          <p15:clr>
            <a:srgbClr val="A4A3A4"/>
          </p15:clr>
        </p15:guide>
        <p15:guide id="10" orient="horz" pos="1053">
          <p15:clr>
            <a:srgbClr val="A4A3A4"/>
          </p15:clr>
        </p15:guide>
        <p15:guide id="11" pos="299">
          <p15:clr>
            <a:srgbClr val="A4A3A4"/>
          </p15:clr>
        </p15:guide>
        <p15:guide id="12" pos="2157">
          <p15:clr>
            <a:srgbClr val="A4A3A4"/>
          </p15:clr>
        </p15:guide>
        <p15:guide id="13" pos="249" userDrawn="1">
          <p15:clr>
            <a:srgbClr val="A4A3A4"/>
          </p15:clr>
        </p15:guide>
        <p15:guide id="14" orient="horz" pos="298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32" userDrawn="1">
          <p15:clr>
            <a:srgbClr val="A4A3A4"/>
          </p15:clr>
        </p15:guide>
        <p15:guide id="2" pos="2144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3BED3"/>
    <a:srgbClr val="648FC4"/>
    <a:srgbClr val="EE686E"/>
    <a:srgbClr val="008E40"/>
    <a:srgbClr val="31849B"/>
    <a:srgbClr val="EF757B"/>
    <a:srgbClr val="FF2121"/>
    <a:srgbClr val="95B3D7"/>
    <a:srgbClr val="0091FE"/>
    <a:srgbClr val="83A5C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BC89EF96-8CEA-46FF-86C4-4CE0E7609802}" styleName="Светлый стиль 3 -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5202B0CA-FC54-4496-8BCA-5EF66A818D29}" styleName="Темный стиль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D7AC3CCA-C797-4891-BE02-D94E43425B78}" styleName="Средний стиль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F5AB1C69-6EDB-4FF4-983F-18BD219EF322}" styleName="Средний стиль 2 —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407" autoAdjust="0"/>
    <p:restoredTop sz="93033" autoAdjust="0"/>
  </p:normalViewPr>
  <p:slideViewPr>
    <p:cSldViewPr>
      <p:cViewPr varScale="1">
        <p:scale>
          <a:sx n="108" d="100"/>
          <a:sy n="108" d="100"/>
        </p:scale>
        <p:origin x="1158" y="108"/>
      </p:cViewPr>
      <p:guideLst>
        <p:guide orient="horz" pos="1620"/>
        <p:guide orient="horz" pos="2968"/>
        <p:guide orient="horz" pos="352"/>
        <p:guide orient="horz" pos="940"/>
        <p:guide pos="2880"/>
        <p:guide pos="385"/>
        <p:guide pos="1565"/>
        <p:guide pos="5193"/>
        <p:guide pos="4069"/>
        <p:guide orient="horz" pos="1053"/>
        <p:guide pos="299"/>
        <p:guide pos="2157"/>
        <p:guide pos="249"/>
        <p:guide orient="horz" pos="2981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62" d="100"/>
          <a:sy n="62" d="100"/>
        </p:scale>
        <p:origin x="-3330" y="-90"/>
      </p:cViewPr>
      <p:guideLst>
        <p:guide orient="horz" pos="3132"/>
        <p:guide pos="2144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slide" Target="slides/slide6.xml"/><Relationship Id="rId18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21" Type="http://schemas.openxmlformats.org/officeDocument/2006/relationships/viewProps" Target="viewProps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9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4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8.xml"/><Relationship Id="rId23" Type="http://schemas.openxmlformats.org/officeDocument/2006/relationships/tableStyles" Target="tableStyles.xml"/><Relationship Id="rId10" Type="http://schemas.openxmlformats.org/officeDocument/2006/relationships/slide" Target="slides/slide3.xml"/><Relationship Id="rId19" Type="http://schemas.openxmlformats.org/officeDocument/2006/relationships/handoutMaster" Target="handoutMasters/handoutMaster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9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8" y="4"/>
            <a:ext cx="2951163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56038" y="4"/>
            <a:ext cx="2951162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AA8016F-0C19-41F4-BB88-1D0BB075EACC}" type="datetimeFigureOut">
              <a:rPr lang="ru-RU" smtClean="0"/>
              <a:t>07.09.2020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8" y="9442450"/>
            <a:ext cx="2951163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56038" y="9442450"/>
            <a:ext cx="2951162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5A718B1-1315-408D-BBB9-F85AC95B469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6777513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7"/>
            <a:ext cx="2950528" cy="496966"/>
          </a:xfrm>
          <a:prstGeom prst="rect">
            <a:avLst/>
          </a:prstGeom>
        </p:spPr>
        <p:txBody>
          <a:bodyPr vert="horz" lIns="91824" tIns="45912" rIns="91824" bIns="45912" rtlCol="0"/>
          <a:lstStyle>
            <a:lvl1pPr algn="l" defTabSz="819724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6670" y="7"/>
            <a:ext cx="2950528" cy="496966"/>
          </a:xfrm>
          <a:prstGeom prst="rect">
            <a:avLst/>
          </a:prstGeom>
        </p:spPr>
        <p:txBody>
          <a:bodyPr vert="horz" lIns="91824" tIns="45912" rIns="91824" bIns="45912" rtlCol="0"/>
          <a:lstStyle>
            <a:lvl1pPr algn="r" defTabSz="819724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746B16C0-9139-4530-BE82-17881F5AE1AD}" type="datetimeFigureOut">
              <a:rPr lang="ru-RU"/>
              <a:pPr>
                <a:defRPr/>
              </a:pPr>
              <a:t>07.09.2020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3663" y="746125"/>
            <a:ext cx="6621462" cy="37258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824" tIns="45912" rIns="91824" bIns="45912" rtlCol="0" anchor="ctr"/>
          <a:lstStyle/>
          <a:p>
            <a:pPr lvl="0"/>
            <a:endParaRPr lang="ru-RU" noProof="0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0403" y="4721980"/>
            <a:ext cx="5447984" cy="4472696"/>
          </a:xfrm>
          <a:prstGeom prst="rect">
            <a:avLst/>
          </a:prstGeom>
        </p:spPr>
        <p:txBody>
          <a:bodyPr vert="horz" lIns="91824" tIns="45912" rIns="91824" bIns="45912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2366"/>
            <a:ext cx="2950528" cy="496965"/>
          </a:xfrm>
          <a:prstGeom prst="rect">
            <a:avLst/>
          </a:prstGeom>
        </p:spPr>
        <p:txBody>
          <a:bodyPr vert="horz" lIns="91824" tIns="45912" rIns="91824" bIns="45912" rtlCol="0" anchor="b"/>
          <a:lstStyle>
            <a:lvl1pPr algn="l" defTabSz="819724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6670" y="9442366"/>
            <a:ext cx="2950528" cy="496965"/>
          </a:xfrm>
          <a:prstGeom prst="rect">
            <a:avLst/>
          </a:prstGeom>
        </p:spPr>
        <p:txBody>
          <a:bodyPr vert="horz" lIns="91824" tIns="45912" rIns="91824" bIns="45912" rtlCol="0" anchor="b"/>
          <a:lstStyle>
            <a:lvl1pPr algn="r" defTabSz="819724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DEAEFFAF-42B2-46AF-9009-8A2332E546F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3782144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801634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+mn-lt"/>
        <a:ea typeface="+mn-ea"/>
        <a:cs typeface="+mn-cs"/>
      </a:defRPr>
    </a:lvl1pPr>
    <a:lvl2pPr marL="400803" algn="l" defTabSz="801634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+mn-lt"/>
        <a:ea typeface="+mn-ea"/>
        <a:cs typeface="+mn-cs"/>
      </a:defRPr>
    </a:lvl2pPr>
    <a:lvl3pPr marL="801634" algn="l" defTabSz="801634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+mn-lt"/>
        <a:ea typeface="+mn-ea"/>
        <a:cs typeface="+mn-cs"/>
      </a:defRPr>
    </a:lvl3pPr>
    <a:lvl4pPr marL="1202456" algn="l" defTabSz="801634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+mn-lt"/>
        <a:ea typeface="+mn-ea"/>
        <a:cs typeface="+mn-cs"/>
      </a:defRPr>
    </a:lvl4pPr>
    <a:lvl5pPr marL="1603271" algn="l" defTabSz="801634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+mn-lt"/>
        <a:ea typeface="+mn-ea"/>
        <a:cs typeface="+mn-cs"/>
      </a:defRPr>
    </a:lvl5pPr>
    <a:lvl6pPr marL="2004869" algn="l" defTabSz="801950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6pPr>
    <a:lvl7pPr marL="2405852" algn="l" defTabSz="801950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7pPr>
    <a:lvl8pPr marL="2806822" algn="l" defTabSz="801950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8pPr>
    <a:lvl9pPr marL="3207803" algn="l" defTabSz="801950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EAEFFAF-42B2-46AF-9009-8A2332E546FF}" type="slidenum">
              <a:rPr lang="ru-RU" smtClean="0"/>
              <a:pPr>
                <a:defRPr/>
              </a:pPr>
              <a:t>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2036204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EAEFFAF-42B2-46AF-9009-8A2332E546FF}" type="slidenum">
              <a:rPr lang="ru-RU" smtClean="0"/>
              <a:pPr>
                <a:defRPr/>
              </a:pPr>
              <a:t>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6891323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EAEFFAF-42B2-46AF-9009-8A2332E546FF}" type="slidenum">
              <a:rPr lang="ru-RU" smtClean="0"/>
              <a:pPr>
                <a:defRPr/>
              </a:pPr>
              <a:t>5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5791851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7.xml"/></Relationships>
</file>

<file path=ppt/slideLayouts/_rels/slideLayout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7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7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7.xml"/></Relationships>
</file>

<file path=ppt/slideLayouts/_rels/slideLayout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7.xml"/></Relationships>
</file>

<file path=ppt/slideLayouts/_rels/slideLayout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7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Z:\Projects\Текущие\Проектная\FNS_2012\_БРЭНДБУК\out\PPT\3_1_present_16.9-01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0" y="1169"/>
            <a:ext cx="9144000" cy="514289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685800" y="2795031"/>
            <a:ext cx="7772400" cy="1102519"/>
          </a:xfrm>
        </p:spPr>
        <p:txBody>
          <a:bodyPr>
            <a:normAutofit/>
          </a:bodyPr>
          <a:lstStyle>
            <a:lvl1pPr>
              <a:defRPr sz="45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ru-RU" dirty="0" smtClean="0"/>
              <a:t>НАЗВАНИЕ ПРЕЗЕНТАЦИИ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 hasCustomPrompt="1"/>
          </p:nvPr>
        </p:nvSpPr>
        <p:spPr>
          <a:xfrm>
            <a:off x="1371600" y="3921596"/>
            <a:ext cx="6400800" cy="1314450"/>
          </a:xfrm>
        </p:spPr>
        <p:txBody>
          <a:bodyPr>
            <a:normAutofit/>
          </a:bodyPr>
          <a:lstStyle>
            <a:lvl1pPr marL="0" indent="0" algn="ctr">
              <a:buNone/>
              <a:defRPr sz="2500" b="0">
                <a:solidFill>
                  <a:schemeClr val="bg1"/>
                </a:solidFill>
                <a:latin typeface="+mj-lt"/>
              </a:defRPr>
            </a:lvl1pPr>
            <a:lvl2pPr marL="4061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81238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2185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624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03094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43714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8433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24952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 smtClean="0"/>
              <a:t>22.12.2012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071835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23999" y="778396"/>
            <a:ext cx="7562805" cy="857250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95898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DEE4C3-B3F9-4492-AC4E-AEB8AB203703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07.09.2020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443663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33" y="204830"/>
            <a:ext cx="3008313" cy="871537"/>
          </a:xfrm>
        </p:spPr>
        <p:txBody>
          <a:bodyPr anchor="b"/>
          <a:lstStyle>
            <a:lvl1pPr algn="l">
              <a:defRPr sz="18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4"/>
          </a:xfrm>
        </p:spPr>
        <p:txBody>
          <a:bodyPr/>
          <a:lstStyle>
            <a:lvl1pPr>
              <a:defRPr sz="2900"/>
            </a:lvl1pPr>
            <a:lvl2pPr>
              <a:defRPr sz="25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33" y="1076328"/>
            <a:ext cx="3008313" cy="3518297"/>
          </a:xfrm>
        </p:spPr>
        <p:txBody>
          <a:bodyPr/>
          <a:lstStyle>
            <a:lvl1pPr marL="0" indent="0">
              <a:buNone/>
              <a:defRPr sz="1300"/>
            </a:lvl1pPr>
            <a:lvl2pPr marL="406193" indent="0">
              <a:buNone/>
              <a:defRPr sz="1100"/>
            </a:lvl2pPr>
            <a:lvl3pPr marL="812381" indent="0">
              <a:buNone/>
              <a:defRPr sz="900"/>
            </a:lvl3pPr>
            <a:lvl4pPr marL="1218566" indent="0">
              <a:buNone/>
              <a:defRPr sz="800"/>
            </a:lvl4pPr>
            <a:lvl5pPr marL="1624754" indent="0">
              <a:buNone/>
              <a:defRPr sz="800"/>
            </a:lvl5pPr>
            <a:lvl6pPr marL="2030948" indent="0">
              <a:buNone/>
              <a:defRPr sz="800"/>
            </a:lvl6pPr>
            <a:lvl7pPr marL="2437142" indent="0">
              <a:buNone/>
              <a:defRPr sz="800"/>
            </a:lvl7pPr>
            <a:lvl8pPr marL="2843329" indent="0">
              <a:buNone/>
              <a:defRPr sz="800"/>
            </a:lvl8pPr>
            <a:lvl9pPr marL="3249523" indent="0">
              <a:buNone/>
              <a:defRPr sz="8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CC1266-D9B9-4642-A506-7317DD4ADF73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07.09.2020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476651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18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2900"/>
            </a:lvl1pPr>
            <a:lvl2pPr marL="406193" indent="0">
              <a:buNone/>
              <a:defRPr sz="2500"/>
            </a:lvl2pPr>
            <a:lvl3pPr marL="812381" indent="0">
              <a:buNone/>
              <a:defRPr sz="2100"/>
            </a:lvl3pPr>
            <a:lvl4pPr marL="1218566" indent="0">
              <a:buNone/>
              <a:defRPr sz="1800"/>
            </a:lvl4pPr>
            <a:lvl5pPr marL="1624754" indent="0">
              <a:buNone/>
              <a:defRPr sz="1800"/>
            </a:lvl5pPr>
            <a:lvl6pPr marL="2030948" indent="0">
              <a:buNone/>
              <a:defRPr sz="1800"/>
            </a:lvl6pPr>
            <a:lvl7pPr marL="2437142" indent="0">
              <a:buNone/>
              <a:defRPr sz="1800"/>
            </a:lvl7pPr>
            <a:lvl8pPr marL="2843329" indent="0">
              <a:buNone/>
              <a:defRPr sz="1800"/>
            </a:lvl8pPr>
            <a:lvl9pPr marL="3249523" indent="0">
              <a:buNone/>
              <a:defRPr sz="1800"/>
            </a:lvl9pPr>
          </a:lstStyle>
          <a:p>
            <a:r>
              <a:rPr lang="ru-RU" dirty="0" smtClean="0"/>
              <a:t>Вставка рисунка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16"/>
            <a:ext cx="5486400" cy="603647"/>
          </a:xfrm>
        </p:spPr>
        <p:txBody>
          <a:bodyPr/>
          <a:lstStyle>
            <a:lvl1pPr marL="0" indent="0">
              <a:buNone/>
              <a:defRPr sz="1300"/>
            </a:lvl1pPr>
            <a:lvl2pPr marL="406193" indent="0">
              <a:buNone/>
              <a:defRPr sz="1100"/>
            </a:lvl2pPr>
            <a:lvl3pPr marL="812381" indent="0">
              <a:buNone/>
              <a:defRPr sz="900"/>
            </a:lvl3pPr>
            <a:lvl4pPr marL="1218566" indent="0">
              <a:buNone/>
              <a:defRPr sz="800"/>
            </a:lvl4pPr>
            <a:lvl5pPr marL="1624754" indent="0">
              <a:buNone/>
              <a:defRPr sz="800"/>
            </a:lvl5pPr>
            <a:lvl6pPr marL="2030948" indent="0">
              <a:buNone/>
              <a:defRPr sz="800"/>
            </a:lvl6pPr>
            <a:lvl7pPr marL="2437142" indent="0">
              <a:buNone/>
              <a:defRPr sz="800"/>
            </a:lvl7pPr>
            <a:lvl8pPr marL="2843329" indent="0">
              <a:buNone/>
              <a:defRPr sz="800"/>
            </a:lvl8pPr>
            <a:lvl9pPr marL="3249523" indent="0">
              <a:buNone/>
              <a:defRPr sz="8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478A2D-CC43-4DD9-8CF9-DF5286C3CC1D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07.09.2020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684821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58524-75FA-4DFF-9D30-F97C17CE17A5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07.09.2020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790311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53354" y="227409"/>
            <a:ext cx="2405063" cy="48387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4988" y="227409"/>
            <a:ext cx="7065962" cy="48387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69B2CD-5EDF-45E0-A730-F2C3E6027E1D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07.09.2020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273860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5847" y="367162"/>
            <a:ext cx="7343979" cy="83259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815847" y="1199754"/>
            <a:ext cx="7343979" cy="3627339"/>
          </a:xfrm>
        </p:spPr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>
          <a:xfrm>
            <a:off x="8324081" y="4531204"/>
            <a:ext cx="620370" cy="474071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74C04AE3-E534-4CC9-9485-637EF95E0D1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1101809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569" y="1598275"/>
            <a:ext cx="7772943" cy="110256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057" y="2914630"/>
            <a:ext cx="6401886" cy="1314221"/>
          </a:xfrm>
        </p:spPr>
        <p:txBody>
          <a:bodyPr/>
          <a:lstStyle>
            <a:lvl1pPr marL="0" indent="0" algn="ctr">
              <a:buNone/>
              <a:defRPr/>
            </a:lvl1pPr>
            <a:lvl2pPr marL="355628" indent="0" algn="ctr">
              <a:buNone/>
              <a:defRPr/>
            </a:lvl2pPr>
            <a:lvl3pPr marL="711270" indent="0" algn="ctr">
              <a:buNone/>
              <a:defRPr/>
            </a:lvl3pPr>
            <a:lvl4pPr marL="1066919" indent="0" algn="ctr">
              <a:buNone/>
              <a:defRPr/>
            </a:lvl4pPr>
            <a:lvl5pPr marL="1422557" indent="0" algn="ctr">
              <a:buNone/>
              <a:defRPr/>
            </a:lvl5pPr>
            <a:lvl6pPr marL="1778199" indent="0" algn="ctr">
              <a:buNone/>
              <a:defRPr/>
            </a:lvl6pPr>
            <a:lvl7pPr marL="2133840" indent="0" algn="ctr">
              <a:buNone/>
              <a:defRPr/>
            </a:lvl7pPr>
            <a:lvl8pPr marL="2489477" indent="0" algn="ctr">
              <a:buNone/>
              <a:defRPr/>
            </a:lvl8pPr>
            <a:lvl9pPr marL="2845114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B9C44035-C6A1-4714-955F-5E709142054D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712206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3687A33C-8020-4182-8E0B-E61C821744C6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234265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220" y="3305582"/>
            <a:ext cx="7772943" cy="1021573"/>
          </a:xfrm>
        </p:spPr>
        <p:txBody>
          <a:bodyPr anchor="t"/>
          <a:lstStyle>
            <a:lvl1pPr algn="l">
              <a:defRPr sz="31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220" y="2180294"/>
            <a:ext cx="7772943" cy="1125242"/>
          </a:xfrm>
        </p:spPr>
        <p:txBody>
          <a:bodyPr anchor="b"/>
          <a:lstStyle>
            <a:lvl1pPr marL="0" indent="0">
              <a:buNone/>
              <a:defRPr sz="1600"/>
            </a:lvl1pPr>
            <a:lvl2pPr marL="355628" indent="0">
              <a:buNone/>
              <a:defRPr sz="1400"/>
            </a:lvl2pPr>
            <a:lvl3pPr marL="711270" indent="0">
              <a:buNone/>
              <a:defRPr sz="1300"/>
            </a:lvl3pPr>
            <a:lvl4pPr marL="1066919" indent="0">
              <a:buNone/>
              <a:defRPr sz="1100"/>
            </a:lvl4pPr>
            <a:lvl5pPr marL="1422557" indent="0">
              <a:buNone/>
              <a:defRPr sz="1100"/>
            </a:lvl5pPr>
            <a:lvl6pPr marL="1778199" indent="0">
              <a:buNone/>
              <a:defRPr sz="1100"/>
            </a:lvl6pPr>
            <a:lvl7pPr marL="2133840" indent="0">
              <a:buNone/>
              <a:defRPr sz="1100"/>
            </a:lvl7pPr>
            <a:lvl8pPr marL="2489477" indent="0">
              <a:buNone/>
              <a:defRPr sz="1100"/>
            </a:lvl8pPr>
            <a:lvl9pPr marL="2845114" indent="0">
              <a:buNone/>
              <a:defRPr sz="11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C432C778-9778-48A0-A30D-5A5AFFE58021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57818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Z:\Projects\Текущие\Проектная\FNS_2012\_БРЭНДБУК\out\PPT\3_1_present_16.9-02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0" y="-556"/>
            <a:ext cx="9144000" cy="5142895"/>
          </a:xfrm>
          <a:prstGeom prst="rect">
            <a:avLst/>
          </a:prstGeom>
          <a:noFill/>
        </p:spPr>
      </p:pic>
      <p:sp>
        <p:nvSpPr>
          <p:cNvPr id="8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2478501" y="935856"/>
            <a:ext cx="6102883" cy="3580110"/>
          </a:xfrm>
        </p:spPr>
        <p:txBody>
          <a:bodyPr anchor="t">
            <a:normAutofit/>
          </a:bodyPr>
          <a:lstStyle>
            <a:lvl1pPr algn="l">
              <a:lnSpc>
                <a:spcPts val="5391"/>
              </a:lnSpc>
              <a:defRPr sz="4700" b="1">
                <a:solidFill>
                  <a:srgbClr val="8D8C90"/>
                </a:solidFill>
                <a:latin typeface="+mj-lt"/>
              </a:defRPr>
            </a:lvl1pPr>
          </a:lstStyle>
          <a:p>
            <a:r>
              <a:rPr lang="ru-RU" dirty="0" smtClean="0"/>
              <a:t>НАЗВАНИЕ ПРЕЗЕНТАЦИИ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66578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15848" y="1199761"/>
            <a:ext cx="3606830" cy="3627338"/>
          </a:xfrm>
        </p:spPr>
        <p:txBody>
          <a:bodyPr/>
          <a:lstStyle>
            <a:lvl1pPr>
              <a:defRPr sz="2300"/>
            </a:lvl1pPr>
            <a:lvl2pPr>
              <a:defRPr sz="19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53010" y="1199761"/>
            <a:ext cx="3606831" cy="3627338"/>
          </a:xfrm>
        </p:spPr>
        <p:txBody>
          <a:bodyPr/>
          <a:lstStyle>
            <a:lvl1pPr>
              <a:defRPr sz="2300"/>
            </a:lvl1pPr>
            <a:lvl2pPr>
              <a:defRPr sz="19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E985E87F-E54A-4B3D-A399-B1663516AB3C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17285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512" y="206263"/>
            <a:ext cx="8229057" cy="85743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476" y="1151160"/>
            <a:ext cx="4039867" cy="479470"/>
          </a:xfrm>
        </p:spPr>
        <p:txBody>
          <a:bodyPr anchor="b"/>
          <a:lstStyle>
            <a:lvl1pPr marL="0" indent="0">
              <a:buNone/>
              <a:defRPr sz="1900" b="1"/>
            </a:lvl1pPr>
            <a:lvl2pPr marL="355628" indent="0">
              <a:buNone/>
              <a:defRPr sz="1600" b="1"/>
            </a:lvl2pPr>
            <a:lvl3pPr marL="711270" indent="0">
              <a:buNone/>
              <a:defRPr sz="1400" b="1"/>
            </a:lvl3pPr>
            <a:lvl4pPr marL="1066919" indent="0">
              <a:buNone/>
              <a:defRPr sz="1300" b="1"/>
            </a:lvl4pPr>
            <a:lvl5pPr marL="1422557" indent="0">
              <a:buNone/>
              <a:defRPr sz="1300" b="1"/>
            </a:lvl5pPr>
            <a:lvl6pPr marL="1778199" indent="0">
              <a:buNone/>
              <a:defRPr sz="1300" b="1"/>
            </a:lvl6pPr>
            <a:lvl7pPr marL="2133840" indent="0">
              <a:buNone/>
              <a:defRPr sz="1300" b="1"/>
            </a:lvl7pPr>
            <a:lvl8pPr marL="2489477" indent="0">
              <a:buNone/>
              <a:defRPr sz="1300" b="1"/>
            </a:lvl8pPr>
            <a:lvl9pPr marL="2845114" indent="0">
              <a:buNone/>
              <a:defRPr sz="13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476" y="1630635"/>
            <a:ext cx="4039867" cy="2964289"/>
          </a:xfrm>
        </p:spPr>
        <p:txBody>
          <a:bodyPr/>
          <a:lstStyle>
            <a:lvl1pPr>
              <a:defRPr sz="1900"/>
            </a:lvl1pPr>
            <a:lvl2pPr>
              <a:defRPr sz="1600"/>
            </a:lvl2pPr>
            <a:lvl3pPr>
              <a:defRPr sz="1400"/>
            </a:lvl3pPr>
            <a:lvl4pPr>
              <a:defRPr sz="1300"/>
            </a:lvl4pPr>
            <a:lvl5pPr>
              <a:defRPr sz="1300"/>
            </a:lvl5pPr>
            <a:lvl6pPr>
              <a:defRPr sz="1300"/>
            </a:lvl6pPr>
            <a:lvl7pPr>
              <a:defRPr sz="1300"/>
            </a:lvl7pPr>
            <a:lvl8pPr>
              <a:defRPr sz="1300"/>
            </a:lvl8pPr>
            <a:lvl9pPr>
              <a:defRPr sz="13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308" y="1151160"/>
            <a:ext cx="4041225" cy="479470"/>
          </a:xfrm>
        </p:spPr>
        <p:txBody>
          <a:bodyPr anchor="b"/>
          <a:lstStyle>
            <a:lvl1pPr marL="0" indent="0">
              <a:buNone/>
              <a:defRPr sz="1900" b="1"/>
            </a:lvl1pPr>
            <a:lvl2pPr marL="355628" indent="0">
              <a:buNone/>
              <a:defRPr sz="1600" b="1"/>
            </a:lvl2pPr>
            <a:lvl3pPr marL="711270" indent="0">
              <a:buNone/>
              <a:defRPr sz="1400" b="1"/>
            </a:lvl3pPr>
            <a:lvl4pPr marL="1066919" indent="0">
              <a:buNone/>
              <a:defRPr sz="1300" b="1"/>
            </a:lvl4pPr>
            <a:lvl5pPr marL="1422557" indent="0">
              <a:buNone/>
              <a:defRPr sz="1300" b="1"/>
            </a:lvl5pPr>
            <a:lvl6pPr marL="1778199" indent="0">
              <a:buNone/>
              <a:defRPr sz="1300" b="1"/>
            </a:lvl6pPr>
            <a:lvl7pPr marL="2133840" indent="0">
              <a:buNone/>
              <a:defRPr sz="1300" b="1"/>
            </a:lvl7pPr>
            <a:lvl8pPr marL="2489477" indent="0">
              <a:buNone/>
              <a:defRPr sz="1300" b="1"/>
            </a:lvl8pPr>
            <a:lvl9pPr marL="2845114" indent="0">
              <a:buNone/>
              <a:defRPr sz="13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308" y="1630635"/>
            <a:ext cx="4041225" cy="2964289"/>
          </a:xfrm>
        </p:spPr>
        <p:txBody>
          <a:bodyPr/>
          <a:lstStyle>
            <a:lvl1pPr>
              <a:defRPr sz="1900"/>
            </a:lvl1pPr>
            <a:lvl2pPr>
              <a:defRPr sz="1600"/>
            </a:lvl2pPr>
            <a:lvl3pPr>
              <a:defRPr sz="1400"/>
            </a:lvl3pPr>
            <a:lvl4pPr>
              <a:defRPr sz="1300"/>
            </a:lvl4pPr>
            <a:lvl5pPr>
              <a:defRPr sz="1300"/>
            </a:lvl5pPr>
            <a:lvl6pPr>
              <a:defRPr sz="1300"/>
            </a:lvl6pPr>
            <a:lvl7pPr>
              <a:defRPr sz="1300"/>
            </a:lvl7pPr>
            <a:lvl8pPr>
              <a:defRPr sz="1300"/>
            </a:lvl8pPr>
            <a:lvl9pPr>
              <a:defRPr sz="13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05A23926-0443-489C-9F0D-E4469FEB6340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240885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3841616-2C9F-48A9-AE86-C98F3B232659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962206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6587BCF-BE32-43D2-88AB-A07FCD9C9CDC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224934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512" y="205221"/>
            <a:ext cx="3008181" cy="871469"/>
          </a:xfrm>
        </p:spPr>
        <p:txBody>
          <a:bodyPr anchor="b"/>
          <a:lstStyle>
            <a:lvl1pPr algn="l">
              <a:defRPr sz="16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612" y="205181"/>
            <a:ext cx="5110921" cy="4389739"/>
          </a:xfrm>
        </p:spPr>
        <p:txBody>
          <a:bodyPr/>
          <a:lstStyle>
            <a:lvl1pPr>
              <a:defRPr sz="2500"/>
            </a:lvl1pPr>
            <a:lvl2pPr>
              <a:defRPr sz="2300"/>
            </a:lvl2pPr>
            <a:lvl3pPr>
              <a:defRPr sz="19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512" y="1076656"/>
            <a:ext cx="3008181" cy="3518270"/>
          </a:xfrm>
        </p:spPr>
        <p:txBody>
          <a:bodyPr/>
          <a:lstStyle>
            <a:lvl1pPr marL="0" indent="0">
              <a:buNone/>
              <a:defRPr sz="1100"/>
            </a:lvl1pPr>
            <a:lvl2pPr marL="355628" indent="0">
              <a:buNone/>
              <a:defRPr sz="1000"/>
            </a:lvl2pPr>
            <a:lvl3pPr marL="711270" indent="0">
              <a:buNone/>
              <a:defRPr sz="800"/>
            </a:lvl3pPr>
            <a:lvl4pPr marL="1066919" indent="0">
              <a:buNone/>
              <a:defRPr sz="700"/>
            </a:lvl4pPr>
            <a:lvl5pPr marL="1422557" indent="0">
              <a:buNone/>
              <a:defRPr sz="700"/>
            </a:lvl5pPr>
            <a:lvl6pPr marL="1778199" indent="0">
              <a:buNone/>
              <a:defRPr sz="700"/>
            </a:lvl6pPr>
            <a:lvl7pPr marL="2133840" indent="0">
              <a:buNone/>
              <a:defRPr sz="700"/>
            </a:lvl7pPr>
            <a:lvl8pPr marL="2489477" indent="0">
              <a:buNone/>
              <a:defRPr sz="700"/>
            </a:lvl8pPr>
            <a:lvl9pPr marL="2845114" indent="0">
              <a:buNone/>
              <a:defRPr sz="7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A5903B00-C01C-4882-B9FC-C4919ECD67EC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405489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1919" y="3600374"/>
            <a:ext cx="5486943" cy="425475"/>
          </a:xfrm>
        </p:spPr>
        <p:txBody>
          <a:bodyPr anchor="b"/>
          <a:lstStyle>
            <a:lvl1pPr algn="l">
              <a:defRPr sz="16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1919" y="460032"/>
            <a:ext cx="5486943" cy="3085236"/>
          </a:xfrm>
        </p:spPr>
        <p:txBody>
          <a:bodyPr/>
          <a:lstStyle>
            <a:lvl1pPr marL="0" indent="0">
              <a:buNone/>
              <a:defRPr sz="2500"/>
            </a:lvl1pPr>
            <a:lvl2pPr marL="355628" indent="0">
              <a:buNone/>
              <a:defRPr sz="2300"/>
            </a:lvl2pPr>
            <a:lvl3pPr marL="711270" indent="0">
              <a:buNone/>
              <a:defRPr sz="1900"/>
            </a:lvl3pPr>
            <a:lvl4pPr marL="1066919" indent="0">
              <a:buNone/>
              <a:defRPr sz="1600"/>
            </a:lvl4pPr>
            <a:lvl5pPr marL="1422557" indent="0">
              <a:buNone/>
              <a:defRPr sz="1600"/>
            </a:lvl5pPr>
            <a:lvl6pPr marL="1778199" indent="0">
              <a:buNone/>
              <a:defRPr sz="1600"/>
            </a:lvl6pPr>
            <a:lvl7pPr marL="2133840" indent="0">
              <a:buNone/>
              <a:defRPr sz="1600"/>
            </a:lvl7pPr>
            <a:lvl8pPr marL="2489477" indent="0">
              <a:buNone/>
              <a:defRPr sz="1600"/>
            </a:lvl8pPr>
            <a:lvl9pPr marL="2845114" indent="0">
              <a:buNone/>
              <a:defRPr sz="16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1919" y="4025849"/>
            <a:ext cx="5486943" cy="603657"/>
          </a:xfrm>
        </p:spPr>
        <p:txBody>
          <a:bodyPr/>
          <a:lstStyle>
            <a:lvl1pPr marL="0" indent="0">
              <a:buNone/>
              <a:defRPr sz="1100"/>
            </a:lvl1pPr>
            <a:lvl2pPr marL="355628" indent="0">
              <a:buNone/>
              <a:defRPr sz="1000"/>
            </a:lvl2pPr>
            <a:lvl3pPr marL="711270" indent="0">
              <a:buNone/>
              <a:defRPr sz="800"/>
            </a:lvl3pPr>
            <a:lvl4pPr marL="1066919" indent="0">
              <a:buNone/>
              <a:defRPr sz="700"/>
            </a:lvl4pPr>
            <a:lvl5pPr marL="1422557" indent="0">
              <a:buNone/>
              <a:defRPr sz="700"/>
            </a:lvl5pPr>
            <a:lvl6pPr marL="1778199" indent="0">
              <a:buNone/>
              <a:defRPr sz="700"/>
            </a:lvl6pPr>
            <a:lvl7pPr marL="2133840" indent="0">
              <a:buNone/>
              <a:defRPr sz="700"/>
            </a:lvl7pPr>
            <a:lvl8pPr marL="2489477" indent="0">
              <a:buNone/>
              <a:defRPr sz="700"/>
            </a:lvl8pPr>
            <a:lvl9pPr marL="2845114" indent="0">
              <a:buNone/>
              <a:defRPr sz="7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21C2CDDC-2572-4CBF-B8A4-C789D3C28E7F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150636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4F0EA28E-E836-40C4-BA10-DC91EB36737B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545558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324510" y="367174"/>
            <a:ext cx="1835316" cy="4459931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15850" y="367174"/>
            <a:ext cx="5378344" cy="445993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4F96414-184D-4A28-8EF7-D3D35465E943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0173363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5889" y="367196"/>
            <a:ext cx="7343979" cy="83259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815889" y="1199761"/>
            <a:ext cx="7343979" cy="3627338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>
          <a:xfrm>
            <a:off x="8324081" y="4531220"/>
            <a:ext cx="620370" cy="474071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74C04AE3-E534-4CC9-9485-637EF95E0D1F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5603487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815889" y="367196"/>
            <a:ext cx="7343979" cy="83259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815848" y="1199797"/>
            <a:ext cx="3606830" cy="176129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4553010" y="1199797"/>
            <a:ext cx="3606831" cy="176129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Объект 4"/>
          <p:cNvSpPr>
            <a:spLocks noGrp="1"/>
          </p:cNvSpPr>
          <p:nvPr>
            <p:ph sz="quarter" idx="3"/>
          </p:nvPr>
        </p:nvSpPr>
        <p:spPr>
          <a:xfrm>
            <a:off x="815848" y="3064734"/>
            <a:ext cx="3606830" cy="17623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553010" y="3064734"/>
            <a:ext cx="3606831" cy="17623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0"/>
          </p:nvPr>
        </p:nvSpPr>
        <p:spPr>
          <a:xfrm>
            <a:off x="8324081" y="4531220"/>
            <a:ext cx="620370" cy="474071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6031499C-4B5A-4FCA-A8E1-510E92BC67D3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34685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188" y="1504994"/>
            <a:ext cx="7632700" cy="3206749"/>
          </a:xfrm>
        </p:spPr>
        <p:txBody>
          <a:bodyPr>
            <a:noAutofit/>
          </a:bodyPr>
          <a:lstStyle>
            <a:lvl1pPr marL="283135" indent="0">
              <a:buFontTx/>
              <a:buNone/>
              <a:defRPr b="1">
                <a:latin typeface="+mj-lt"/>
              </a:defRPr>
            </a:lvl1pPr>
            <a:lvl2pPr marL="280669" indent="2485">
              <a:defRPr>
                <a:latin typeface="+mj-lt"/>
              </a:defRPr>
            </a:lvl2pPr>
            <a:lvl3pPr marL="489620" indent="-202775">
              <a:tabLst/>
              <a:defRPr>
                <a:latin typeface="+mj-lt"/>
              </a:defRPr>
            </a:lvl3pPr>
            <a:lvl4pPr marL="0" indent="280669">
              <a:defRPr>
                <a:latin typeface="+mj-lt"/>
              </a:defRPr>
            </a:lvl4pPr>
            <a:lvl5pPr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TextBox 9"/>
          <p:cNvSpPr txBox="1"/>
          <p:nvPr userDrawn="1"/>
        </p:nvSpPr>
        <p:spPr>
          <a:xfrm>
            <a:off x="5926640" y="3845307"/>
            <a:ext cx="923618" cy="282640"/>
          </a:xfrm>
          <a:prstGeom prst="rect">
            <a:avLst/>
          </a:prstGeom>
          <a:noFill/>
        </p:spPr>
        <p:txBody>
          <a:bodyPr wrap="square" lIns="71213" tIns="35608" rIns="71213" bIns="35608" rtlCol="0">
            <a:noAutofit/>
          </a:bodyPr>
          <a:lstStyle/>
          <a:p>
            <a:pPr defTabSz="812381"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3" name="Заголовок 12"/>
          <p:cNvSpPr>
            <a:spLocks noGrp="1"/>
          </p:cNvSpPr>
          <p:nvPr>
            <p:ph type="title" hasCustomPrompt="1"/>
          </p:nvPr>
        </p:nvSpPr>
        <p:spPr>
          <a:xfrm>
            <a:off x="611189" y="558814"/>
            <a:ext cx="7548638" cy="946151"/>
          </a:xfrm>
        </p:spPr>
        <p:txBody>
          <a:bodyPr/>
          <a:lstStyle>
            <a:lvl1pPr marL="0" marR="0" indent="0" defTabSz="812381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200"/>
            </a:lvl1pPr>
          </a:lstStyle>
          <a:p>
            <a:pPr marL="0" marR="0" lvl="0" indent="0" defTabSz="812381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3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2608368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/>
          </p:nvPr>
        </p:nvSpPr>
        <p:spPr>
          <a:xfrm>
            <a:off x="815889" y="367174"/>
            <a:ext cx="7343979" cy="4459931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0"/>
          </p:nvPr>
        </p:nvSpPr>
        <p:spPr>
          <a:xfrm>
            <a:off x="8324081" y="4531220"/>
            <a:ext cx="620370" cy="474071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86AE9B1-741B-49B7-AEE8-7315EC80EECF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291619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567" y="1598272"/>
            <a:ext cx="7772943" cy="110256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057" y="2914630"/>
            <a:ext cx="6401886" cy="1314221"/>
          </a:xfrm>
        </p:spPr>
        <p:txBody>
          <a:bodyPr/>
          <a:lstStyle>
            <a:lvl1pPr marL="0" indent="0" algn="ctr">
              <a:buNone/>
              <a:defRPr/>
            </a:lvl1pPr>
            <a:lvl2pPr marL="355790" indent="0" algn="ctr">
              <a:buNone/>
              <a:defRPr/>
            </a:lvl2pPr>
            <a:lvl3pPr marL="711591" indent="0" algn="ctr">
              <a:buNone/>
              <a:defRPr/>
            </a:lvl3pPr>
            <a:lvl4pPr marL="1067400" indent="0" algn="ctr">
              <a:buNone/>
              <a:defRPr/>
            </a:lvl4pPr>
            <a:lvl5pPr marL="1423199" indent="0" algn="ctr">
              <a:buNone/>
              <a:defRPr/>
            </a:lvl5pPr>
            <a:lvl6pPr marL="1779001" indent="0" algn="ctr">
              <a:buNone/>
              <a:defRPr/>
            </a:lvl6pPr>
            <a:lvl7pPr marL="2134801" indent="0" algn="ctr">
              <a:buNone/>
              <a:defRPr/>
            </a:lvl7pPr>
            <a:lvl8pPr marL="2490599" indent="0" algn="ctr">
              <a:buNone/>
              <a:defRPr/>
            </a:lvl8pPr>
            <a:lvl9pPr marL="2846398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B9C44035-C6A1-4714-955F-5E709142054D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4697163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3687A33C-8020-4182-8E0B-E61C821744C6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5610125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218" y="3305579"/>
            <a:ext cx="7772943" cy="1021573"/>
          </a:xfrm>
        </p:spPr>
        <p:txBody>
          <a:bodyPr anchor="t"/>
          <a:lstStyle>
            <a:lvl1pPr algn="l">
              <a:defRPr sz="31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218" y="2180294"/>
            <a:ext cx="7772943" cy="1125242"/>
          </a:xfrm>
        </p:spPr>
        <p:txBody>
          <a:bodyPr anchor="b"/>
          <a:lstStyle>
            <a:lvl1pPr marL="0" indent="0">
              <a:buNone/>
              <a:defRPr sz="1600"/>
            </a:lvl1pPr>
            <a:lvl2pPr marL="355790" indent="0">
              <a:buNone/>
              <a:defRPr sz="1400"/>
            </a:lvl2pPr>
            <a:lvl3pPr marL="711591" indent="0">
              <a:buNone/>
              <a:defRPr sz="1300"/>
            </a:lvl3pPr>
            <a:lvl4pPr marL="1067400" indent="0">
              <a:buNone/>
              <a:defRPr sz="1100"/>
            </a:lvl4pPr>
            <a:lvl5pPr marL="1423199" indent="0">
              <a:buNone/>
              <a:defRPr sz="1100"/>
            </a:lvl5pPr>
            <a:lvl6pPr marL="1779001" indent="0">
              <a:buNone/>
              <a:defRPr sz="1100"/>
            </a:lvl6pPr>
            <a:lvl7pPr marL="2134801" indent="0">
              <a:buNone/>
              <a:defRPr sz="1100"/>
            </a:lvl7pPr>
            <a:lvl8pPr marL="2490599" indent="0">
              <a:buNone/>
              <a:defRPr sz="1100"/>
            </a:lvl8pPr>
            <a:lvl9pPr marL="2846398" indent="0">
              <a:buNone/>
              <a:defRPr sz="11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C432C778-9778-48A0-A30D-5A5AFFE58021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0247552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15848" y="1199761"/>
            <a:ext cx="3606830" cy="3627338"/>
          </a:xfrm>
        </p:spPr>
        <p:txBody>
          <a:bodyPr/>
          <a:lstStyle>
            <a:lvl1pPr>
              <a:defRPr sz="2300"/>
            </a:lvl1pPr>
            <a:lvl2pPr>
              <a:defRPr sz="19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53010" y="1199761"/>
            <a:ext cx="3606831" cy="3627338"/>
          </a:xfrm>
        </p:spPr>
        <p:txBody>
          <a:bodyPr/>
          <a:lstStyle>
            <a:lvl1pPr>
              <a:defRPr sz="2300"/>
            </a:lvl1pPr>
            <a:lvl2pPr>
              <a:defRPr sz="19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E985E87F-E54A-4B3D-A399-B1663516AB3C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4521425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510" y="206263"/>
            <a:ext cx="8229057" cy="85743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476" y="1151160"/>
            <a:ext cx="4039867" cy="479470"/>
          </a:xfrm>
        </p:spPr>
        <p:txBody>
          <a:bodyPr anchor="b"/>
          <a:lstStyle>
            <a:lvl1pPr marL="0" indent="0">
              <a:buNone/>
              <a:defRPr sz="1900" b="1"/>
            </a:lvl1pPr>
            <a:lvl2pPr marL="355790" indent="0">
              <a:buNone/>
              <a:defRPr sz="1600" b="1"/>
            </a:lvl2pPr>
            <a:lvl3pPr marL="711591" indent="0">
              <a:buNone/>
              <a:defRPr sz="1400" b="1"/>
            </a:lvl3pPr>
            <a:lvl4pPr marL="1067400" indent="0">
              <a:buNone/>
              <a:defRPr sz="1300" b="1"/>
            </a:lvl4pPr>
            <a:lvl5pPr marL="1423199" indent="0">
              <a:buNone/>
              <a:defRPr sz="1300" b="1"/>
            </a:lvl5pPr>
            <a:lvl6pPr marL="1779001" indent="0">
              <a:buNone/>
              <a:defRPr sz="1300" b="1"/>
            </a:lvl6pPr>
            <a:lvl7pPr marL="2134801" indent="0">
              <a:buNone/>
              <a:defRPr sz="1300" b="1"/>
            </a:lvl7pPr>
            <a:lvl8pPr marL="2490599" indent="0">
              <a:buNone/>
              <a:defRPr sz="1300" b="1"/>
            </a:lvl8pPr>
            <a:lvl9pPr marL="2846398" indent="0">
              <a:buNone/>
              <a:defRPr sz="13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476" y="1630635"/>
            <a:ext cx="4039867" cy="2964289"/>
          </a:xfrm>
        </p:spPr>
        <p:txBody>
          <a:bodyPr/>
          <a:lstStyle>
            <a:lvl1pPr>
              <a:defRPr sz="1900"/>
            </a:lvl1pPr>
            <a:lvl2pPr>
              <a:defRPr sz="1600"/>
            </a:lvl2pPr>
            <a:lvl3pPr>
              <a:defRPr sz="1400"/>
            </a:lvl3pPr>
            <a:lvl4pPr>
              <a:defRPr sz="1300"/>
            </a:lvl4pPr>
            <a:lvl5pPr>
              <a:defRPr sz="1300"/>
            </a:lvl5pPr>
            <a:lvl6pPr>
              <a:defRPr sz="1300"/>
            </a:lvl6pPr>
            <a:lvl7pPr>
              <a:defRPr sz="1300"/>
            </a:lvl7pPr>
            <a:lvl8pPr>
              <a:defRPr sz="1300"/>
            </a:lvl8pPr>
            <a:lvl9pPr>
              <a:defRPr sz="13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308" y="1151160"/>
            <a:ext cx="4041225" cy="479470"/>
          </a:xfrm>
        </p:spPr>
        <p:txBody>
          <a:bodyPr anchor="b"/>
          <a:lstStyle>
            <a:lvl1pPr marL="0" indent="0">
              <a:buNone/>
              <a:defRPr sz="1900" b="1"/>
            </a:lvl1pPr>
            <a:lvl2pPr marL="355790" indent="0">
              <a:buNone/>
              <a:defRPr sz="1600" b="1"/>
            </a:lvl2pPr>
            <a:lvl3pPr marL="711591" indent="0">
              <a:buNone/>
              <a:defRPr sz="1400" b="1"/>
            </a:lvl3pPr>
            <a:lvl4pPr marL="1067400" indent="0">
              <a:buNone/>
              <a:defRPr sz="1300" b="1"/>
            </a:lvl4pPr>
            <a:lvl5pPr marL="1423199" indent="0">
              <a:buNone/>
              <a:defRPr sz="1300" b="1"/>
            </a:lvl5pPr>
            <a:lvl6pPr marL="1779001" indent="0">
              <a:buNone/>
              <a:defRPr sz="1300" b="1"/>
            </a:lvl6pPr>
            <a:lvl7pPr marL="2134801" indent="0">
              <a:buNone/>
              <a:defRPr sz="1300" b="1"/>
            </a:lvl7pPr>
            <a:lvl8pPr marL="2490599" indent="0">
              <a:buNone/>
              <a:defRPr sz="1300" b="1"/>
            </a:lvl8pPr>
            <a:lvl9pPr marL="2846398" indent="0">
              <a:buNone/>
              <a:defRPr sz="13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308" y="1630635"/>
            <a:ext cx="4041225" cy="2964289"/>
          </a:xfrm>
        </p:spPr>
        <p:txBody>
          <a:bodyPr/>
          <a:lstStyle>
            <a:lvl1pPr>
              <a:defRPr sz="1900"/>
            </a:lvl1pPr>
            <a:lvl2pPr>
              <a:defRPr sz="1600"/>
            </a:lvl2pPr>
            <a:lvl3pPr>
              <a:defRPr sz="1400"/>
            </a:lvl3pPr>
            <a:lvl4pPr>
              <a:defRPr sz="1300"/>
            </a:lvl4pPr>
            <a:lvl5pPr>
              <a:defRPr sz="1300"/>
            </a:lvl5pPr>
            <a:lvl6pPr>
              <a:defRPr sz="1300"/>
            </a:lvl6pPr>
            <a:lvl7pPr>
              <a:defRPr sz="1300"/>
            </a:lvl7pPr>
            <a:lvl8pPr>
              <a:defRPr sz="1300"/>
            </a:lvl8pPr>
            <a:lvl9pPr>
              <a:defRPr sz="13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05A23926-0443-489C-9F0D-E4469FEB6340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6324143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3841616-2C9F-48A9-AE86-C98F3B232659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3312442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6587BCF-BE32-43D2-88AB-A07FCD9C9CDC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5116233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509" y="205221"/>
            <a:ext cx="3008181" cy="871469"/>
          </a:xfrm>
        </p:spPr>
        <p:txBody>
          <a:bodyPr anchor="b"/>
          <a:lstStyle>
            <a:lvl1pPr algn="l">
              <a:defRPr sz="16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612" y="205181"/>
            <a:ext cx="5110921" cy="4389739"/>
          </a:xfrm>
        </p:spPr>
        <p:txBody>
          <a:bodyPr/>
          <a:lstStyle>
            <a:lvl1pPr>
              <a:defRPr sz="2500"/>
            </a:lvl1pPr>
            <a:lvl2pPr>
              <a:defRPr sz="2300"/>
            </a:lvl2pPr>
            <a:lvl3pPr>
              <a:defRPr sz="19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509" y="1076656"/>
            <a:ext cx="3008181" cy="3518270"/>
          </a:xfrm>
        </p:spPr>
        <p:txBody>
          <a:bodyPr/>
          <a:lstStyle>
            <a:lvl1pPr marL="0" indent="0">
              <a:buNone/>
              <a:defRPr sz="1100"/>
            </a:lvl1pPr>
            <a:lvl2pPr marL="355790" indent="0">
              <a:buNone/>
              <a:defRPr sz="1000"/>
            </a:lvl2pPr>
            <a:lvl3pPr marL="711591" indent="0">
              <a:buNone/>
              <a:defRPr sz="800"/>
            </a:lvl3pPr>
            <a:lvl4pPr marL="1067400" indent="0">
              <a:buNone/>
              <a:defRPr sz="700"/>
            </a:lvl4pPr>
            <a:lvl5pPr marL="1423199" indent="0">
              <a:buNone/>
              <a:defRPr sz="700"/>
            </a:lvl5pPr>
            <a:lvl6pPr marL="1779001" indent="0">
              <a:buNone/>
              <a:defRPr sz="700"/>
            </a:lvl6pPr>
            <a:lvl7pPr marL="2134801" indent="0">
              <a:buNone/>
              <a:defRPr sz="700"/>
            </a:lvl7pPr>
            <a:lvl8pPr marL="2490599" indent="0">
              <a:buNone/>
              <a:defRPr sz="700"/>
            </a:lvl8pPr>
            <a:lvl9pPr marL="2846398" indent="0">
              <a:buNone/>
              <a:defRPr sz="7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A5903B00-C01C-4882-B9FC-C4919ECD67EC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2561098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1913" y="3600371"/>
            <a:ext cx="5486943" cy="425475"/>
          </a:xfrm>
        </p:spPr>
        <p:txBody>
          <a:bodyPr anchor="b"/>
          <a:lstStyle>
            <a:lvl1pPr algn="l">
              <a:defRPr sz="16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1913" y="460032"/>
            <a:ext cx="5486943" cy="3085236"/>
          </a:xfrm>
        </p:spPr>
        <p:txBody>
          <a:bodyPr/>
          <a:lstStyle>
            <a:lvl1pPr marL="0" indent="0">
              <a:buNone/>
              <a:defRPr sz="2500"/>
            </a:lvl1pPr>
            <a:lvl2pPr marL="355790" indent="0">
              <a:buNone/>
              <a:defRPr sz="2300"/>
            </a:lvl2pPr>
            <a:lvl3pPr marL="711591" indent="0">
              <a:buNone/>
              <a:defRPr sz="1900"/>
            </a:lvl3pPr>
            <a:lvl4pPr marL="1067400" indent="0">
              <a:buNone/>
              <a:defRPr sz="1600"/>
            </a:lvl4pPr>
            <a:lvl5pPr marL="1423199" indent="0">
              <a:buNone/>
              <a:defRPr sz="1600"/>
            </a:lvl5pPr>
            <a:lvl6pPr marL="1779001" indent="0">
              <a:buNone/>
              <a:defRPr sz="1600"/>
            </a:lvl6pPr>
            <a:lvl7pPr marL="2134801" indent="0">
              <a:buNone/>
              <a:defRPr sz="1600"/>
            </a:lvl7pPr>
            <a:lvl8pPr marL="2490599" indent="0">
              <a:buNone/>
              <a:defRPr sz="1600"/>
            </a:lvl8pPr>
            <a:lvl9pPr marL="2846398" indent="0">
              <a:buNone/>
              <a:defRPr sz="16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1913" y="4025846"/>
            <a:ext cx="5486943" cy="603657"/>
          </a:xfrm>
        </p:spPr>
        <p:txBody>
          <a:bodyPr/>
          <a:lstStyle>
            <a:lvl1pPr marL="0" indent="0">
              <a:buNone/>
              <a:defRPr sz="1100"/>
            </a:lvl1pPr>
            <a:lvl2pPr marL="355790" indent="0">
              <a:buNone/>
              <a:defRPr sz="1000"/>
            </a:lvl2pPr>
            <a:lvl3pPr marL="711591" indent="0">
              <a:buNone/>
              <a:defRPr sz="800"/>
            </a:lvl3pPr>
            <a:lvl4pPr marL="1067400" indent="0">
              <a:buNone/>
              <a:defRPr sz="700"/>
            </a:lvl4pPr>
            <a:lvl5pPr marL="1423199" indent="0">
              <a:buNone/>
              <a:defRPr sz="700"/>
            </a:lvl5pPr>
            <a:lvl6pPr marL="1779001" indent="0">
              <a:buNone/>
              <a:defRPr sz="700"/>
            </a:lvl6pPr>
            <a:lvl7pPr marL="2134801" indent="0">
              <a:buNone/>
              <a:defRPr sz="700"/>
            </a:lvl7pPr>
            <a:lvl8pPr marL="2490599" indent="0">
              <a:buNone/>
              <a:defRPr sz="700"/>
            </a:lvl8pPr>
            <a:lvl9pPr marL="2846398" indent="0">
              <a:buNone/>
              <a:defRPr sz="7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21C2CDDC-2572-4CBF-B8A4-C789D3C28E7F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29399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188" y="1504994"/>
            <a:ext cx="7632700" cy="3206749"/>
          </a:xfrm>
        </p:spPr>
        <p:txBody>
          <a:bodyPr>
            <a:noAutofit/>
          </a:bodyPr>
          <a:lstStyle>
            <a:lvl1pPr marL="283135" indent="0">
              <a:buFontTx/>
              <a:buNone/>
              <a:defRPr b="1">
                <a:latin typeface="+mj-lt"/>
              </a:defRPr>
            </a:lvl1pPr>
            <a:lvl2pPr marL="280669" indent="2485">
              <a:defRPr>
                <a:latin typeface="+mj-lt"/>
              </a:defRPr>
            </a:lvl2pPr>
            <a:lvl3pPr marL="489620" indent="-202775">
              <a:tabLst/>
              <a:defRPr>
                <a:latin typeface="+mj-lt"/>
              </a:defRPr>
            </a:lvl3pPr>
            <a:lvl4pPr marL="0" indent="280669">
              <a:defRPr>
                <a:latin typeface="+mj-lt"/>
              </a:defRPr>
            </a:lvl4pPr>
            <a:lvl5pPr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TextBox 9"/>
          <p:cNvSpPr txBox="1"/>
          <p:nvPr userDrawn="1"/>
        </p:nvSpPr>
        <p:spPr>
          <a:xfrm>
            <a:off x="5926640" y="3845307"/>
            <a:ext cx="923618" cy="282640"/>
          </a:xfrm>
          <a:prstGeom prst="rect">
            <a:avLst/>
          </a:prstGeom>
          <a:noFill/>
        </p:spPr>
        <p:txBody>
          <a:bodyPr wrap="square" lIns="71213" tIns="35608" rIns="71213" bIns="35608" rtlCol="0">
            <a:noAutofit/>
          </a:bodyPr>
          <a:lstStyle/>
          <a:p>
            <a:pPr defTabSz="812381"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3" name="Заголовок 12"/>
          <p:cNvSpPr>
            <a:spLocks noGrp="1"/>
          </p:cNvSpPr>
          <p:nvPr>
            <p:ph type="title" hasCustomPrompt="1"/>
          </p:nvPr>
        </p:nvSpPr>
        <p:spPr>
          <a:xfrm>
            <a:off x="611220" y="558801"/>
            <a:ext cx="7632699" cy="946150"/>
          </a:xfrm>
        </p:spPr>
        <p:txBody>
          <a:bodyPr>
            <a:noAutofit/>
          </a:bodyPr>
          <a:lstStyle>
            <a:lvl1pPr marL="0" marR="0" indent="0" defTabSz="812381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200"/>
            </a:lvl1pPr>
          </a:lstStyle>
          <a:p>
            <a:pPr marL="0" marR="0" lvl="0" indent="0" defTabSz="812381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3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082196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4F0EA28E-E836-40C4-BA10-DC91EB36737B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809379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324510" y="367174"/>
            <a:ext cx="1835316" cy="4459931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15850" y="367174"/>
            <a:ext cx="5378344" cy="445993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4F96414-184D-4A28-8EF7-D3D35465E943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0455648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5883" y="367193"/>
            <a:ext cx="7343979" cy="83259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815883" y="1199761"/>
            <a:ext cx="7343979" cy="3627338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>
          <a:xfrm>
            <a:off x="8324081" y="4531220"/>
            <a:ext cx="620370" cy="474071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74C04AE3-E534-4CC9-9485-637EF95E0D1F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897123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815883" y="367193"/>
            <a:ext cx="7343979" cy="83259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815848" y="1199794"/>
            <a:ext cx="3606830" cy="176129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4553010" y="1199794"/>
            <a:ext cx="3606831" cy="176129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Объект 4"/>
          <p:cNvSpPr>
            <a:spLocks noGrp="1"/>
          </p:cNvSpPr>
          <p:nvPr>
            <p:ph sz="quarter" idx="3"/>
          </p:nvPr>
        </p:nvSpPr>
        <p:spPr>
          <a:xfrm>
            <a:off x="815848" y="3064734"/>
            <a:ext cx="3606830" cy="17623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553010" y="3064734"/>
            <a:ext cx="3606831" cy="17623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0"/>
          </p:nvPr>
        </p:nvSpPr>
        <p:spPr>
          <a:xfrm>
            <a:off x="8324081" y="4531220"/>
            <a:ext cx="620370" cy="474071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6031499C-4B5A-4FCA-A8E1-510E92BC67D3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7526664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/>
          </p:nvPr>
        </p:nvSpPr>
        <p:spPr>
          <a:xfrm>
            <a:off x="815883" y="367174"/>
            <a:ext cx="7343979" cy="4459931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0"/>
          </p:nvPr>
        </p:nvSpPr>
        <p:spPr>
          <a:xfrm>
            <a:off x="8324081" y="4531220"/>
            <a:ext cx="620370" cy="474071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86AE9B1-741B-49B7-AEE8-7315EC80EECF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7965606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562" y="1598268"/>
            <a:ext cx="7772943" cy="110256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057" y="2914630"/>
            <a:ext cx="6401886" cy="1314221"/>
          </a:xfrm>
        </p:spPr>
        <p:txBody>
          <a:bodyPr/>
          <a:lstStyle>
            <a:lvl1pPr marL="0" indent="0" algn="ctr">
              <a:buNone/>
              <a:defRPr/>
            </a:lvl1pPr>
            <a:lvl2pPr marL="356006" indent="0" algn="ctr">
              <a:buNone/>
              <a:defRPr/>
            </a:lvl2pPr>
            <a:lvl3pPr marL="712019" indent="0" algn="ctr">
              <a:buNone/>
              <a:defRPr/>
            </a:lvl3pPr>
            <a:lvl4pPr marL="1068042" indent="0" algn="ctr">
              <a:buNone/>
              <a:defRPr/>
            </a:lvl4pPr>
            <a:lvl5pPr marL="1424055" indent="0" algn="ctr">
              <a:buNone/>
              <a:defRPr/>
            </a:lvl5pPr>
            <a:lvl6pPr marL="1780070" indent="0" algn="ctr">
              <a:buNone/>
              <a:defRPr/>
            </a:lvl6pPr>
            <a:lvl7pPr marL="2136085" indent="0" algn="ctr">
              <a:buNone/>
              <a:defRPr/>
            </a:lvl7pPr>
            <a:lvl8pPr marL="2492097" indent="0" algn="ctr">
              <a:buNone/>
              <a:defRPr/>
            </a:lvl8pPr>
            <a:lvl9pPr marL="2848109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B9C44035-C6A1-4714-955F-5E709142054D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9168792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3687A33C-8020-4182-8E0B-E61C821744C6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2164510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213" y="3305575"/>
            <a:ext cx="7772943" cy="1021573"/>
          </a:xfrm>
        </p:spPr>
        <p:txBody>
          <a:bodyPr anchor="t"/>
          <a:lstStyle>
            <a:lvl1pPr algn="l">
              <a:defRPr sz="31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213" y="2180294"/>
            <a:ext cx="7772943" cy="1125242"/>
          </a:xfrm>
        </p:spPr>
        <p:txBody>
          <a:bodyPr anchor="b"/>
          <a:lstStyle>
            <a:lvl1pPr marL="0" indent="0">
              <a:buNone/>
              <a:defRPr sz="1600"/>
            </a:lvl1pPr>
            <a:lvl2pPr marL="356006" indent="0">
              <a:buNone/>
              <a:defRPr sz="1400"/>
            </a:lvl2pPr>
            <a:lvl3pPr marL="712019" indent="0">
              <a:buNone/>
              <a:defRPr sz="1300"/>
            </a:lvl3pPr>
            <a:lvl4pPr marL="1068042" indent="0">
              <a:buNone/>
              <a:defRPr sz="1100"/>
            </a:lvl4pPr>
            <a:lvl5pPr marL="1424055" indent="0">
              <a:buNone/>
              <a:defRPr sz="1100"/>
            </a:lvl5pPr>
            <a:lvl6pPr marL="1780070" indent="0">
              <a:buNone/>
              <a:defRPr sz="1100"/>
            </a:lvl6pPr>
            <a:lvl7pPr marL="2136085" indent="0">
              <a:buNone/>
              <a:defRPr sz="1100"/>
            </a:lvl7pPr>
            <a:lvl8pPr marL="2492097" indent="0">
              <a:buNone/>
              <a:defRPr sz="1100"/>
            </a:lvl8pPr>
            <a:lvl9pPr marL="2848109" indent="0">
              <a:buNone/>
              <a:defRPr sz="11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C432C778-9778-48A0-A30D-5A5AFFE58021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5490621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15848" y="1199761"/>
            <a:ext cx="3606830" cy="3627338"/>
          </a:xfrm>
        </p:spPr>
        <p:txBody>
          <a:bodyPr/>
          <a:lstStyle>
            <a:lvl1pPr>
              <a:defRPr sz="2300"/>
            </a:lvl1pPr>
            <a:lvl2pPr>
              <a:defRPr sz="19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53010" y="1199761"/>
            <a:ext cx="3606831" cy="3627338"/>
          </a:xfrm>
        </p:spPr>
        <p:txBody>
          <a:bodyPr/>
          <a:lstStyle>
            <a:lvl1pPr>
              <a:defRPr sz="2300"/>
            </a:lvl1pPr>
            <a:lvl2pPr>
              <a:defRPr sz="19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E985E87F-E54A-4B3D-A399-B1663516AB3C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8459143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505" y="206263"/>
            <a:ext cx="8229057" cy="85743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476" y="1151160"/>
            <a:ext cx="4039867" cy="479470"/>
          </a:xfrm>
        </p:spPr>
        <p:txBody>
          <a:bodyPr anchor="b"/>
          <a:lstStyle>
            <a:lvl1pPr marL="0" indent="0">
              <a:buNone/>
              <a:defRPr sz="1900" b="1"/>
            </a:lvl1pPr>
            <a:lvl2pPr marL="356006" indent="0">
              <a:buNone/>
              <a:defRPr sz="1600" b="1"/>
            </a:lvl2pPr>
            <a:lvl3pPr marL="712019" indent="0">
              <a:buNone/>
              <a:defRPr sz="1400" b="1"/>
            </a:lvl3pPr>
            <a:lvl4pPr marL="1068042" indent="0">
              <a:buNone/>
              <a:defRPr sz="1300" b="1"/>
            </a:lvl4pPr>
            <a:lvl5pPr marL="1424055" indent="0">
              <a:buNone/>
              <a:defRPr sz="1300" b="1"/>
            </a:lvl5pPr>
            <a:lvl6pPr marL="1780070" indent="0">
              <a:buNone/>
              <a:defRPr sz="1300" b="1"/>
            </a:lvl6pPr>
            <a:lvl7pPr marL="2136085" indent="0">
              <a:buNone/>
              <a:defRPr sz="1300" b="1"/>
            </a:lvl7pPr>
            <a:lvl8pPr marL="2492097" indent="0">
              <a:buNone/>
              <a:defRPr sz="1300" b="1"/>
            </a:lvl8pPr>
            <a:lvl9pPr marL="2848109" indent="0">
              <a:buNone/>
              <a:defRPr sz="13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476" y="1630635"/>
            <a:ext cx="4039867" cy="2964289"/>
          </a:xfrm>
        </p:spPr>
        <p:txBody>
          <a:bodyPr/>
          <a:lstStyle>
            <a:lvl1pPr>
              <a:defRPr sz="1900"/>
            </a:lvl1pPr>
            <a:lvl2pPr>
              <a:defRPr sz="1600"/>
            </a:lvl2pPr>
            <a:lvl3pPr>
              <a:defRPr sz="1400"/>
            </a:lvl3pPr>
            <a:lvl4pPr>
              <a:defRPr sz="1300"/>
            </a:lvl4pPr>
            <a:lvl5pPr>
              <a:defRPr sz="1300"/>
            </a:lvl5pPr>
            <a:lvl6pPr>
              <a:defRPr sz="1300"/>
            </a:lvl6pPr>
            <a:lvl7pPr>
              <a:defRPr sz="1300"/>
            </a:lvl7pPr>
            <a:lvl8pPr>
              <a:defRPr sz="1300"/>
            </a:lvl8pPr>
            <a:lvl9pPr>
              <a:defRPr sz="13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308" y="1151160"/>
            <a:ext cx="4041225" cy="479470"/>
          </a:xfrm>
        </p:spPr>
        <p:txBody>
          <a:bodyPr anchor="b"/>
          <a:lstStyle>
            <a:lvl1pPr marL="0" indent="0">
              <a:buNone/>
              <a:defRPr sz="1900" b="1"/>
            </a:lvl1pPr>
            <a:lvl2pPr marL="356006" indent="0">
              <a:buNone/>
              <a:defRPr sz="1600" b="1"/>
            </a:lvl2pPr>
            <a:lvl3pPr marL="712019" indent="0">
              <a:buNone/>
              <a:defRPr sz="1400" b="1"/>
            </a:lvl3pPr>
            <a:lvl4pPr marL="1068042" indent="0">
              <a:buNone/>
              <a:defRPr sz="1300" b="1"/>
            </a:lvl4pPr>
            <a:lvl5pPr marL="1424055" indent="0">
              <a:buNone/>
              <a:defRPr sz="1300" b="1"/>
            </a:lvl5pPr>
            <a:lvl6pPr marL="1780070" indent="0">
              <a:buNone/>
              <a:defRPr sz="1300" b="1"/>
            </a:lvl6pPr>
            <a:lvl7pPr marL="2136085" indent="0">
              <a:buNone/>
              <a:defRPr sz="1300" b="1"/>
            </a:lvl7pPr>
            <a:lvl8pPr marL="2492097" indent="0">
              <a:buNone/>
              <a:defRPr sz="1300" b="1"/>
            </a:lvl8pPr>
            <a:lvl9pPr marL="2848109" indent="0">
              <a:buNone/>
              <a:defRPr sz="13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308" y="1630635"/>
            <a:ext cx="4041225" cy="2964289"/>
          </a:xfrm>
        </p:spPr>
        <p:txBody>
          <a:bodyPr/>
          <a:lstStyle>
            <a:lvl1pPr>
              <a:defRPr sz="1900"/>
            </a:lvl1pPr>
            <a:lvl2pPr>
              <a:defRPr sz="1600"/>
            </a:lvl2pPr>
            <a:lvl3pPr>
              <a:defRPr sz="1400"/>
            </a:lvl3pPr>
            <a:lvl4pPr>
              <a:defRPr sz="1300"/>
            </a:lvl4pPr>
            <a:lvl5pPr>
              <a:defRPr sz="1300"/>
            </a:lvl5pPr>
            <a:lvl6pPr>
              <a:defRPr sz="1300"/>
            </a:lvl6pPr>
            <a:lvl7pPr>
              <a:defRPr sz="1300"/>
            </a:lvl7pPr>
            <a:lvl8pPr>
              <a:defRPr sz="1300"/>
            </a:lvl8pPr>
            <a:lvl9pPr>
              <a:defRPr sz="13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05A23926-0443-489C-9F0D-E4469FEB6340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57330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Z:\Projects\Текущие\Проектная\FNS_2012\_БРЭНДБУК\out\PPT\3_1_present_16.9-04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" y="1169"/>
            <a:ext cx="9143998" cy="5142895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188" y="1504994"/>
            <a:ext cx="7632700" cy="3206749"/>
          </a:xfrm>
        </p:spPr>
        <p:txBody>
          <a:bodyPr>
            <a:noAutofit/>
          </a:bodyPr>
          <a:lstStyle>
            <a:lvl1pPr marL="283135" indent="0">
              <a:buFontTx/>
              <a:buNone/>
              <a:defRPr b="1">
                <a:latin typeface="+mj-lt"/>
              </a:defRPr>
            </a:lvl1pPr>
            <a:lvl2pPr marL="283135" indent="0">
              <a:defRPr>
                <a:latin typeface="+mj-lt"/>
              </a:defRPr>
            </a:lvl2pPr>
            <a:lvl3pPr marL="489620" indent="-202775">
              <a:defRPr>
                <a:latin typeface="+mj-lt"/>
              </a:defRPr>
            </a:lvl3pPr>
            <a:lvl4pPr marL="0" indent="280669">
              <a:defRPr>
                <a:latin typeface="+mj-lt"/>
              </a:defRPr>
            </a:lvl4pPr>
            <a:lvl5pPr marL="1117717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 hasCustomPrompt="1"/>
          </p:nvPr>
        </p:nvSpPr>
        <p:spPr>
          <a:xfrm>
            <a:off x="611220" y="558801"/>
            <a:ext cx="7632699" cy="946150"/>
          </a:xfrm>
        </p:spPr>
        <p:txBody>
          <a:bodyPr>
            <a:noAutofit/>
          </a:bodyPr>
          <a:lstStyle>
            <a:lvl1pPr marL="0" marR="0" indent="0" defTabSz="812381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200"/>
            </a:lvl1pPr>
          </a:lstStyle>
          <a:p>
            <a:pPr marL="0" marR="0" lvl="0" indent="0" defTabSz="812381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3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1597095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3841616-2C9F-48A9-AE86-C98F3B232659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1748038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6587BCF-BE32-43D2-88AB-A07FCD9C9CDC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3200291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506" y="205209"/>
            <a:ext cx="3008181" cy="871469"/>
          </a:xfrm>
        </p:spPr>
        <p:txBody>
          <a:bodyPr anchor="b"/>
          <a:lstStyle>
            <a:lvl1pPr algn="l">
              <a:defRPr sz="16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612" y="205181"/>
            <a:ext cx="5110921" cy="4389739"/>
          </a:xfrm>
        </p:spPr>
        <p:txBody>
          <a:bodyPr/>
          <a:lstStyle>
            <a:lvl1pPr>
              <a:defRPr sz="2500"/>
            </a:lvl1pPr>
            <a:lvl2pPr>
              <a:defRPr sz="2300"/>
            </a:lvl2pPr>
            <a:lvl3pPr>
              <a:defRPr sz="19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506" y="1076656"/>
            <a:ext cx="3008181" cy="3518270"/>
          </a:xfrm>
        </p:spPr>
        <p:txBody>
          <a:bodyPr/>
          <a:lstStyle>
            <a:lvl1pPr marL="0" indent="0">
              <a:buNone/>
              <a:defRPr sz="1100"/>
            </a:lvl1pPr>
            <a:lvl2pPr marL="356006" indent="0">
              <a:buNone/>
              <a:defRPr sz="1000"/>
            </a:lvl2pPr>
            <a:lvl3pPr marL="712019" indent="0">
              <a:buNone/>
              <a:defRPr sz="800"/>
            </a:lvl3pPr>
            <a:lvl4pPr marL="1068042" indent="0">
              <a:buNone/>
              <a:defRPr sz="700"/>
            </a:lvl4pPr>
            <a:lvl5pPr marL="1424055" indent="0">
              <a:buNone/>
              <a:defRPr sz="700"/>
            </a:lvl5pPr>
            <a:lvl6pPr marL="1780070" indent="0">
              <a:buNone/>
              <a:defRPr sz="700"/>
            </a:lvl6pPr>
            <a:lvl7pPr marL="2136085" indent="0">
              <a:buNone/>
              <a:defRPr sz="700"/>
            </a:lvl7pPr>
            <a:lvl8pPr marL="2492097" indent="0">
              <a:buNone/>
              <a:defRPr sz="700"/>
            </a:lvl8pPr>
            <a:lvl9pPr marL="2848109" indent="0">
              <a:buNone/>
              <a:defRPr sz="7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A5903B00-C01C-4882-B9FC-C4919ECD67EC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9786366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1913" y="3600368"/>
            <a:ext cx="5486943" cy="425475"/>
          </a:xfrm>
        </p:spPr>
        <p:txBody>
          <a:bodyPr anchor="b"/>
          <a:lstStyle>
            <a:lvl1pPr algn="l">
              <a:defRPr sz="16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1913" y="460032"/>
            <a:ext cx="5486943" cy="3085236"/>
          </a:xfrm>
        </p:spPr>
        <p:txBody>
          <a:bodyPr/>
          <a:lstStyle>
            <a:lvl1pPr marL="0" indent="0">
              <a:buNone/>
              <a:defRPr sz="2500"/>
            </a:lvl1pPr>
            <a:lvl2pPr marL="356006" indent="0">
              <a:buNone/>
              <a:defRPr sz="2300"/>
            </a:lvl2pPr>
            <a:lvl3pPr marL="712019" indent="0">
              <a:buNone/>
              <a:defRPr sz="1900"/>
            </a:lvl3pPr>
            <a:lvl4pPr marL="1068042" indent="0">
              <a:buNone/>
              <a:defRPr sz="1600"/>
            </a:lvl4pPr>
            <a:lvl5pPr marL="1424055" indent="0">
              <a:buNone/>
              <a:defRPr sz="1600"/>
            </a:lvl5pPr>
            <a:lvl6pPr marL="1780070" indent="0">
              <a:buNone/>
              <a:defRPr sz="1600"/>
            </a:lvl6pPr>
            <a:lvl7pPr marL="2136085" indent="0">
              <a:buNone/>
              <a:defRPr sz="1600"/>
            </a:lvl7pPr>
            <a:lvl8pPr marL="2492097" indent="0">
              <a:buNone/>
              <a:defRPr sz="1600"/>
            </a:lvl8pPr>
            <a:lvl9pPr marL="2848109" indent="0">
              <a:buNone/>
              <a:defRPr sz="16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1913" y="4025843"/>
            <a:ext cx="5486943" cy="603657"/>
          </a:xfrm>
        </p:spPr>
        <p:txBody>
          <a:bodyPr/>
          <a:lstStyle>
            <a:lvl1pPr marL="0" indent="0">
              <a:buNone/>
              <a:defRPr sz="1100"/>
            </a:lvl1pPr>
            <a:lvl2pPr marL="356006" indent="0">
              <a:buNone/>
              <a:defRPr sz="1000"/>
            </a:lvl2pPr>
            <a:lvl3pPr marL="712019" indent="0">
              <a:buNone/>
              <a:defRPr sz="800"/>
            </a:lvl3pPr>
            <a:lvl4pPr marL="1068042" indent="0">
              <a:buNone/>
              <a:defRPr sz="700"/>
            </a:lvl4pPr>
            <a:lvl5pPr marL="1424055" indent="0">
              <a:buNone/>
              <a:defRPr sz="700"/>
            </a:lvl5pPr>
            <a:lvl6pPr marL="1780070" indent="0">
              <a:buNone/>
              <a:defRPr sz="700"/>
            </a:lvl6pPr>
            <a:lvl7pPr marL="2136085" indent="0">
              <a:buNone/>
              <a:defRPr sz="700"/>
            </a:lvl7pPr>
            <a:lvl8pPr marL="2492097" indent="0">
              <a:buNone/>
              <a:defRPr sz="700"/>
            </a:lvl8pPr>
            <a:lvl9pPr marL="2848109" indent="0">
              <a:buNone/>
              <a:defRPr sz="7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21C2CDDC-2572-4CBF-B8A4-C789D3C28E7F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4367550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4F0EA28E-E836-40C4-BA10-DC91EB36737B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7268445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324510" y="367174"/>
            <a:ext cx="1835316" cy="4459931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15850" y="367174"/>
            <a:ext cx="5378344" cy="445993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4F96414-184D-4A28-8EF7-D3D35465E943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0096437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5882" y="367190"/>
            <a:ext cx="7343979" cy="83259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815882" y="1199761"/>
            <a:ext cx="7343979" cy="3627338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>
          <a:xfrm>
            <a:off x="8324081" y="4531220"/>
            <a:ext cx="620370" cy="474071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74C04AE3-E534-4CC9-9485-637EF95E0D1F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1512433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815882" y="367190"/>
            <a:ext cx="7343979" cy="83259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815848" y="1199790"/>
            <a:ext cx="3606830" cy="176129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4553010" y="1199790"/>
            <a:ext cx="3606831" cy="176129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Объект 4"/>
          <p:cNvSpPr>
            <a:spLocks noGrp="1"/>
          </p:cNvSpPr>
          <p:nvPr>
            <p:ph sz="quarter" idx="3"/>
          </p:nvPr>
        </p:nvSpPr>
        <p:spPr>
          <a:xfrm>
            <a:off x="815848" y="3064734"/>
            <a:ext cx="3606830" cy="17623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553010" y="3064734"/>
            <a:ext cx="3606831" cy="17623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0"/>
          </p:nvPr>
        </p:nvSpPr>
        <p:spPr>
          <a:xfrm>
            <a:off x="8324081" y="4531220"/>
            <a:ext cx="620370" cy="474071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6031499C-4B5A-4FCA-A8E1-510E92BC67D3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5869749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/>
          </p:nvPr>
        </p:nvSpPr>
        <p:spPr>
          <a:xfrm>
            <a:off x="815882" y="367174"/>
            <a:ext cx="7343979" cy="4459931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0"/>
          </p:nvPr>
        </p:nvSpPr>
        <p:spPr>
          <a:xfrm>
            <a:off x="8324081" y="4531220"/>
            <a:ext cx="620370" cy="474071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86AE9B1-741B-49B7-AEE8-7315EC80EECF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6275420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550" y="1598264"/>
            <a:ext cx="7772943" cy="110256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057" y="2914614"/>
            <a:ext cx="6401886" cy="1314222"/>
          </a:xfrm>
        </p:spPr>
        <p:txBody>
          <a:bodyPr/>
          <a:lstStyle>
            <a:lvl1pPr marL="0" indent="0" algn="ctr">
              <a:buNone/>
              <a:defRPr/>
            </a:lvl1pPr>
            <a:lvl2pPr marL="356726" indent="0" algn="ctr">
              <a:buNone/>
              <a:defRPr/>
            </a:lvl2pPr>
            <a:lvl3pPr marL="713449" indent="0" algn="ctr">
              <a:buNone/>
              <a:defRPr/>
            </a:lvl3pPr>
            <a:lvl4pPr marL="1070195" indent="0" algn="ctr">
              <a:buNone/>
              <a:defRPr/>
            </a:lvl4pPr>
            <a:lvl5pPr marL="1426925" indent="0" algn="ctr">
              <a:buNone/>
              <a:defRPr/>
            </a:lvl5pPr>
            <a:lvl6pPr marL="1783655" indent="0" algn="ctr">
              <a:buNone/>
              <a:defRPr/>
            </a:lvl6pPr>
            <a:lvl7pPr marL="2140387" indent="0" algn="ctr">
              <a:buNone/>
              <a:defRPr/>
            </a:lvl7pPr>
            <a:lvl8pPr marL="2497118" indent="0" algn="ctr">
              <a:buNone/>
              <a:defRPr/>
            </a:lvl8pPr>
            <a:lvl9pPr marL="285385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B9C44035-C6A1-4714-955F-5E709142054D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76068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Z:\Projects\Текущие\Проектная\FNS_2012\_БРЭНДБУК\out\PPT\3_1_present_16.9-04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0" y="1169"/>
            <a:ext cx="9144000" cy="5142895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188" y="1504994"/>
            <a:ext cx="7632700" cy="3206749"/>
          </a:xfrm>
        </p:spPr>
        <p:txBody>
          <a:bodyPr>
            <a:noAutofit/>
          </a:bodyPr>
          <a:lstStyle>
            <a:lvl1pPr marL="283135" indent="0">
              <a:buFontTx/>
              <a:buNone/>
              <a:defRPr b="1">
                <a:latin typeface="+mj-lt"/>
              </a:defRPr>
            </a:lvl1pPr>
            <a:lvl2pPr marL="283135" indent="0">
              <a:defRPr>
                <a:latin typeface="+mj-lt"/>
              </a:defRPr>
            </a:lvl2pPr>
            <a:lvl3pPr marL="489620" indent="-202775">
              <a:defRPr>
                <a:latin typeface="+mj-lt"/>
              </a:defRPr>
            </a:lvl3pPr>
            <a:lvl4pPr marL="0" indent="280669">
              <a:defRPr>
                <a:latin typeface="+mj-lt"/>
              </a:defRPr>
            </a:lvl4pPr>
            <a:lvl5pPr marL="1117717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 hasCustomPrompt="1"/>
          </p:nvPr>
        </p:nvSpPr>
        <p:spPr>
          <a:xfrm>
            <a:off x="611220" y="558801"/>
            <a:ext cx="7632699" cy="946150"/>
          </a:xfrm>
        </p:spPr>
        <p:txBody>
          <a:bodyPr>
            <a:noAutofit/>
          </a:bodyPr>
          <a:lstStyle>
            <a:lvl1pPr marL="0" marR="0" indent="0" defTabSz="812381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200"/>
            </a:lvl1pPr>
          </a:lstStyle>
          <a:p>
            <a:pPr marL="0" marR="0" lvl="0" indent="0" defTabSz="812381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3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4613556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3687A33C-8020-4182-8E0B-E61C821744C6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1235974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201" y="3305565"/>
            <a:ext cx="7772943" cy="1021573"/>
          </a:xfrm>
        </p:spPr>
        <p:txBody>
          <a:bodyPr anchor="t"/>
          <a:lstStyle>
            <a:lvl1pPr algn="l">
              <a:defRPr sz="31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201" y="2180294"/>
            <a:ext cx="7772943" cy="1125242"/>
          </a:xfrm>
        </p:spPr>
        <p:txBody>
          <a:bodyPr anchor="b"/>
          <a:lstStyle>
            <a:lvl1pPr marL="0" indent="0">
              <a:buNone/>
              <a:defRPr sz="1600"/>
            </a:lvl1pPr>
            <a:lvl2pPr marL="356726" indent="0">
              <a:buNone/>
              <a:defRPr sz="1400"/>
            </a:lvl2pPr>
            <a:lvl3pPr marL="713449" indent="0">
              <a:buNone/>
              <a:defRPr sz="1300"/>
            </a:lvl3pPr>
            <a:lvl4pPr marL="1070195" indent="0">
              <a:buNone/>
              <a:defRPr sz="1100"/>
            </a:lvl4pPr>
            <a:lvl5pPr marL="1426925" indent="0">
              <a:buNone/>
              <a:defRPr sz="1100"/>
            </a:lvl5pPr>
            <a:lvl6pPr marL="1783655" indent="0">
              <a:buNone/>
              <a:defRPr sz="1100"/>
            </a:lvl6pPr>
            <a:lvl7pPr marL="2140387" indent="0">
              <a:buNone/>
              <a:defRPr sz="1100"/>
            </a:lvl7pPr>
            <a:lvl8pPr marL="2497118" indent="0">
              <a:buNone/>
              <a:defRPr sz="1100"/>
            </a:lvl8pPr>
            <a:lvl9pPr marL="2853850" indent="0">
              <a:buNone/>
              <a:defRPr sz="11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C432C778-9778-48A0-A30D-5A5AFFE58021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8190887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15848" y="1199774"/>
            <a:ext cx="3606830" cy="3627339"/>
          </a:xfrm>
        </p:spPr>
        <p:txBody>
          <a:bodyPr/>
          <a:lstStyle>
            <a:lvl1pPr>
              <a:defRPr sz="2200"/>
            </a:lvl1pPr>
            <a:lvl2pPr>
              <a:defRPr sz="19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53010" y="1199774"/>
            <a:ext cx="3606831" cy="3627339"/>
          </a:xfrm>
        </p:spPr>
        <p:txBody>
          <a:bodyPr/>
          <a:lstStyle>
            <a:lvl1pPr>
              <a:defRPr sz="2200"/>
            </a:lvl1pPr>
            <a:lvl2pPr>
              <a:defRPr sz="19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E985E87F-E54A-4B3D-A399-B1663516AB3C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5333153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493" y="206260"/>
            <a:ext cx="8229057" cy="85743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476" y="1151160"/>
            <a:ext cx="4039867" cy="479470"/>
          </a:xfrm>
        </p:spPr>
        <p:txBody>
          <a:bodyPr anchor="b"/>
          <a:lstStyle>
            <a:lvl1pPr marL="0" indent="0">
              <a:buNone/>
              <a:defRPr sz="1900" b="1"/>
            </a:lvl1pPr>
            <a:lvl2pPr marL="356726" indent="0">
              <a:buNone/>
              <a:defRPr sz="1600" b="1"/>
            </a:lvl2pPr>
            <a:lvl3pPr marL="713449" indent="0">
              <a:buNone/>
              <a:defRPr sz="1400" b="1"/>
            </a:lvl3pPr>
            <a:lvl4pPr marL="1070195" indent="0">
              <a:buNone/>
              <a:defRPr sz="1300" b="1"/>
            </a:lvl4pPr>
            <a:lvl5pPr marL="1426925" indent="0">
              <a:buNone/>
              <a:defRPr sz="1300" b="1"/>
            </a:lvl5pPr>
            <a:lvl6pPr marL="1783655" indent="0">
              <a:buNone/>
              <a:defRPr sz="1300" b="1"/>
            </a:lvl6pPr>
            <a:lvl7pPr marL="2140387" indent="0">
              <a:buNone/>
              <a:defRPr sz="1300" b="1"/>
            </a:lvl7pPr>
            <a:lvl8pPr marL="2497118" indent="0">
              <a:buNone/>
              <a:defRPr sz="1300" b="1"/>
            </a:lvl8pPr>
            <a:lvl9pPr marL="2853850" indent="0">
              <a:buNone/>
              <a:defRPr sz="13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476" y="1630635"/>
            <a:ext cx="4039867" cy="2964289"/>
          </a:xfrm>
        </p:spPr>
        <p:txBody>
          <a:bodyPr/>
          <a:lstStyle>
            <a:lvl1pPr>
              <a:defRPr sz="1900"/>
            </a:lvl1pPr>
            <a:lvl2pPr>
              <a:defRPr sz="1600"/>
            </a:lvl2pPr>
            <a:lvl3pPr>
              <a:defRPr sz="1400"/>
            </a:lvl3pPr>
            <a:lvl4pPr>
              <a:defRPr sz="1300"/>
            </a:lvl4pPr>
            <a:lvl5pPr>
              <a:defRPr sz="1300"/>
            </a:lvl5pPr>
            <a:lvl6pPr>
              <a:defRPr sz="1300"/>
            </a:lvl6pPr>
            <a:lvl7pPr>
              <a:defRPr sz="1300"/>
            </a:lvl7pPr>
            <a:lvl8pPr>
              <a:defRPr sz="1300"/>
            </a:lvl8pPr>
            <a:lvl9pPr>
              <a:defRPr sz="13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308" y="1151160"/>
            <a:ext cx="4041225" cy="479470"/>
          </a:xfrm>
        </p:spPr>
        <p:txBody>
          <a:bodyPr anchor="b"/>
          <a:lstStyle>
            <a:lvl1pPr marL="0" indent="0">
              <a:buNone/>
              <a:defRPr sz="1900" b="1"/>
            </a:lvl1pPr>
            <a:lvl2pPr marL="356726" indent="0">
              <a:buNone/>
              <a:defRPr sz="1600" b="1"/>
            </a:lvl2pPr>
            <a:lvl3pPr marL="713449" indent="0">
              <a:buNone/>
              <a:defRPr sz="1400" b="1"/>
            </a:lvl3pPr>
            <a:lvl4pPr marL="1070195" indent="0">
              <a:buNone/>
              <a:defRPr sz="1300" b="1"/>
            </a:lvl4pPr>
            <a:lvl5pPr marL="1426925" indent="0">
              <a:buNone/>
              <a:defRPr sz="1300" b="1"/>
            </a:lvl5pPr>
            <a:lvl6pPr marL="1783655" indent="0">
              <a:buNone/>
              <a:defRPr sz="1300" b="1"/>
            </a:lvl6pPr>
            <a:lvl7pPr marL="2140387" indent="0">
              <a:buNone/>
              <a:defRPr sz="1300" b="1"/>
            </a:lvl7pPr>
            <a:lvl8pPr marL="2497118" indent="0">
              <a:buNone/>
              <a:defRPr sz="1300" b="1"/>
            </a:lvl8pPr>
            <a:lvl9pPr marL="2853850" indent="0">
              <a:buNone/>
              <a:defRPr sz="13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308" y="1630635"/>
            <a:ext cx="4041225" cy="2964289"/>
          </a:xfrm>
        </p:spPr>
        <p:txBody>
          <a:bodyPr/>
          <a:lstStyle>
            <a:lvl1pPr>
              <a:defRPr sz="1900"/>
            </a:lvl1pPr>
            <a:lvl2pPr>
              <a:defRPr sz="1600"/>
            </a:lvl2pPr>
            <a:lvl3pPr>
              <a:defRPr sz="1400"/>
            </a:lvl3pPr>
            <a:lvl4pPr>
              <a:defRPr sz="1300"/>
            </a:lvl4pPr>
            <a:lvl5pPr>
              <a:defRPr sz="1300"/>
            </a:lvl5pPr>
            <a:lvl6pPr>
              <a:defRPr sz="1300"/>
            </a:lvl6pPr>
            <a:lvl7pPr>
              <a:defRPr sz="1300"/>
            </a:lvl7pPr>
            <a:lvl8pPr>
              <a:defRPr sz="1300"/>
            </a:lvl8pPr>
            <a:lvl9pPr>
              <a:defRPr sz="13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05A23926-0443-489C-9F0D-E4469FEB6340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0278141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3841616-2C9F-48A9-AE86-C98F3B232659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142063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6587BCF-BE32-43D2-88AB-A07FCD9C9CDC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7249358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493" y="205209"/>
            <a:ext cx="3008181" cy="871469"/>
          </a:xfrm>
        </p:spPr>
        <p:txBody>
          <a:bodyPr anchor="b"/>
          <a:lstStyle>
            <a:lvl1pPr algn="l">
              <a:defRPr sz="16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612" y="205181"/>
            <a:ext cx="5110921" cy="4389739"/>
          </a:xfrm>
        </p:spPr>
        <p:txBody>
          <a:bodyPr/>
          <a:lstStyle>
            <a:lvl1pPr>
              <a:defRPr sz="2500"/>
            </a:lvl1pPr>
            <a:lvl2pPr>
              <a:defRPr sz="2200"/>
            </a:lvl2pPr>
            <a:lvl3pPr>
              <a:defRPr sz="19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493" y="1076650"/>
            <a:ext cx="3008181" cy="3518270"/>
          </a:xfrm>
        </p:spPr>
        <p:txBody>
          <a:bodyPr/>
          <a:lstStyle>
            <a:lvl1pPr marL="0" indent="0">
              <a:buNone/>
              <a:defRPr sz="1100"/>
            </a:lvl1pPr>
            <a:lvl2pPr marL="356726" indent="0">
              <a:buNone/>
              <a:defRPr sz="900"/>
            </a:lvl2pPr>
            <a:lvl3pPr marL="713449" indent="0">
              <a:buNone/>
              <a:defRPr sz="800"/>
            </a:lvl3pPr>
            <a:lvl4pPr marL="1070195" indent="0">
              <a:buNone/>
              <a:defRPr sz="700"/>
            </a:lvl4pPr>
            <a:lvl5pPr marL="1426925" indent="0">
              <a:buNone/>
              <a:defRPr sz="700"/>
            </a:lvl5pPr>
            <a:lvl6pPr marL="1783655" indent="0">
              <a:buNone/>
              <a:defRPr sz="700"/>
            </a:lvl6pPr>
            <a:lvl7pPr marL="2140387" indent="0">
              <a:buNone/>
              <a:defRPr sz="700"/>
            </a:lvl7pPr>
            <a:lvl8pPr marL="2497118" indent="0">
              <a:buNone/>
              <a:defRPr sz="700"/>
            </a:lvl8pPr>
            <a:lvl9pPr marL="2853850" indent="0">
              <a:buNone/>
              <a:defRPr sz="7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A5903B00-C01C-4882-B9FC-C4919ECD67EC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5515178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1899" y="3600362"/>
            <a:ext cx="5486943" cy="425475"/>
          </a:xfrm>
        </p:spPr>
        <p:txBody>
          <a:bodyPr anchor="b"/>
          <a:lstStyle>
            <a:lvl1pPr algn="l">
              <a:defRPr sz="16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1899" y="460032"/>
            <a:ext cx="5486943" cy="3085236"/>
          </a:xfrm>
        </p:spPr>
        <p:txBody>
          <a:bodyPr/>
          <a:lstStyle>
            <a:lvl1pPr marL="0" indent="0">
              <a:buNone/>
              <a:defRPr sz="2500"/>
            </a:lvl1pPr>
            <a:lvl2pPr marL="356726" indent="0">
              <a:buNone/>
              <a:defRPr sz="2200"/>
            </a:lvl2pPr>
            <a:lvl3pPr marL="713449" indent="0">
              <a:buNone/>
              <a:defRPr sz="1900"/>
            </a:lvl3pPr>
            <a:lvl4pPr marL="1070195" indent="0">
              <a:buNone/>
              <a:defRPr sz="1600"/>
            </a:lvl4pPr>
            <a:lvl5pPr marL="1426925" indent="0">
              <a:buNone/>
              <a:defRPr sz="1600"/>
            </a:lvl5pPr>
            <a:lvl6pPr marL="1783655" indent="0">
              <a:buNone/>
              <a:defRPr sz="1600"/>
            </a:lvl6pPr>
            <a:lvl7pPr marL="2140387" indent="0">
              <a:buNone/>
              <a:defRPr sz="1600"/>
            </a:lvl7pPr>
            <a:lvl8pPr marL="2497118" indent="0">
              <a:buNone/>
              <a:defRPr sz="1600"/>
            </a:lvl8pPr>
            <a:lvl9pPr marL="2853850" indent="0">
              <a:buNone/>
              <a:defRPr sz="16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1899" y="4025837"/>
            <a:ext cx="5486943" cy="603657"/>
          </a:xfrm>
        </p:spPr>
        <p:txBody>
          <a:bodyPr/>
          <a:lstStyle>
            <a:lvl1pPr marL="0" indent="0">
              <a:buNone/>
              <a:defRPr sz="1100"/>
            </a:lvl1pPr>
            <a:lvl2pPr marL="356726" indent="0">
              <a:buNone/>
              <a:defRPr sz="900"/>
            </a:lvl2pPr>
            <a:lvl3pPr marL="713449" indent="0">
              <a:buNone/>
              <a:defRPr sz="800"/>
            </a:lvl3pPr>
            <a:lvl4pPr marL="1070195" indent="0">
              <a:buNone/>
              <a:defRPr sz="700"/>
            </a:lvl4pPr>
            <a:lvl5pPr marL="1426925" indent="0">
              <a:buNone/>
              <a:defRPr sz="700"/>
            </a:lvl5pPr>
            <a:lvl6pPr marL="1783655" indent="0">
              <a:buNone/>
              <a:defRPr sz="700"/>
            </a:lvl6pPr>
            <a:lvl7pPr marL="2140387" indent="0">
              <a:buNone/>
              <a:defRPr sz="700"/>
            </a:lvl7pPr>
            <a:lvl8pPr marL="2497118" indent="0">
              <a:buNone/>
              <a:defRPr sz="700"/>
            </a:lvl8pPr>
            <a:lvl9pPr marL="2853850" indent="0">
              <a:buNone/>
              <a:defRPr sz="7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21C2CDDC-2572-4CBF-B8A4-C789D3C28E7F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2042928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4F0EA28E-E836-40C4-BA10-DC91EB36737B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4758433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324510" y="367165"/>
            <a:ext cx="1835316" cy="4459931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15850" y="367165"/>
            <a:ext cx="5378344" cy="445993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4F96414-184D-4A28-8EF7-D3D35465E943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50559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Z:\Projects\Текущие\Проектная\FNS_2012\_БРЭНДБУК\out\PPT\3_1_present_16.9-02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0" y="-556"/>
            <a:ext cx="9144000" cy="514289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07046" y="1478188"/>
            <a:ext cx="5736842" cy="1021556"/>
          </a:xfrm>
        </p:spPr>
        <p:txBody>
          <a:bodyPr anchor="t"/>
          <a:lstStyle>
            <a:lvl1pPr algn="l">
              <a:defRPr sz="3600" b="1" cap="all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07046" y="353047"/>
            <a:ext cx="5736842" cy="1125140"/>
          </a:xfrm>
        </p:spPr>
        <p:txBody>
          <a:bodyPr anchor="b"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0619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812381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3pPr>
            <a:lvl4pPr marL="1218566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4pPr>
            <a:lvl5pPr marL="1624754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5pPr>
            <a:lvl6pPr marL="2030948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6pPr>
            <a:lvl7pPr marL="2437142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7pPr>
            <a:lvl8pPr marL="2843329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8pPr>
            <a:lvl9pPr marL="3249523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3991607765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5869" y="367183"/>
            <a:ext cx="7343979" cy="83259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815869" y="1199774"/>
            <a:ext cx="7343979" cy="3627339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>
          <a:xfrm>
            <a:off x="8324081" y="4531218"/>
            <a:ext cx="620370" cy="474071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74C04AE3-E534-4CC9-9485-637EF95E0D1F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945388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815869" y="367183"/>
            <a:ext cx="7343979" cy="83259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815848" y="1199786"/>
            <a:ext cx="3606830" cy="176129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4553010" y="1199786"/>
            <a:ext cx="3606831" cy="176129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Объект 4"/>
          <p:cNvSpPr>
            <a:spLocks noGrp="1"/>
          </p:cNvSpPr>
          <p:nvPr>
            <p:ph sz="quarter" idx="3"/>
          </p:nvPr>
        </p:nvSpPr>
        <p:spPr>
          <a:xfrm>
            <a:off x="815848" y="3064732"/>
            <a:ext cx="3606830" cy="17623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553010" y="3064732"/>
            <a:ext cx="3606831" cy="17623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0"/>
          </p:nvPr>
        </p:nvSpPr>
        <p:spPr>
          <a:xfrm>
            <a:off x="8324081" y="4531218"/>
            <a:ext cx="620370" cy="474071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6031499C-4B5A-4FCA-A8E1-510E92BC67D3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9414839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/>
          </p:nvPr>
        </p:nvSpPr>
        <p:spPr>
          <a:xfrm>
            <a:off x="815869" y="367165"/>
            <a:ext cx="7343979" cy="4459931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0"/>
          </p:nvPr>
        </p:nvSpPr>
        <p:spPr>
          <a:xfrm>
            <a:off x="8324081" y="4531218"/>
            <a:ext cx="620370" cy="474071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86AE9B1-741B-49B7-AEE8-7315EC80EECF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7328826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539" y="1598242"/>
            <a:ext cx="7772943" cy="110256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057" y="2914614"/>
            <a:ext cx="6401886" cy="1314222"/>
          </a:xfrm>
        </p:spPr>
        <p:txBody>
          <a:bodyPr/>
          <a:lstStyle>
            <a:lvl1pPr marL="0" indent="0" algn="ctr">
              <a:buNone/>
              <a:defRPr/>
            </a:lvl1pPr>
            <a:lvl2pPr marL="357266" indent="0" algn="ctr">
              <a:buNone/>
              <a:defRPr/>
            </a:lvl2pPr>
            <a:lvl3pPr marL="714529" indent="0" algn="ctr">
              <a:buNone/>
              <a:defRPr/>
            </a:lvl3pPr>
            <a:lvl4pPr marL="1071804" indent="0" algn="ctr">
              <a:buNone/>
              <a:defRPr/>
            </a:lvl4pPr>
            <a:lvl5pPr marL="1429071" indent="0" algn="ctr">
              <a:buNone/>
              <a:defRPr/>
            </a:lvl5pPr>
            <a:lvl6pPr marL="1786338" indent="0" algn="ctr">
              <a:buNone/>
              <a:defRPr/>
            </a:lvl6pPr>
            <a:lvl7pPr marL="2143605" indent="0" algn="ctr">
              <a:buNone/>
              <a:defRPr/>
            </a:lvl7pPr>
            <a:lvl8pPr marL="2500873" indent="0" algn="ctr">
              <a:buNone/>
              <a:defRPr/>
            </a:lvl8pPr>
            <a:lvl9pPr marL="285814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B9C44035-C6A1-4714-955F-5E709142054D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4870306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3687A33C-8020-4182-8E0B-E61C821744C6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694591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191" y="3305543"/>
            <a:ext cx="7772943" cy="1021573"/>
          </a:xfrm>
        </p:spPr>
        <p:txBody>
          <a:bodyPr anchor="t"/>
          <a:lstStyle>
            <a:lvl1pPr algn="l">
              <a:defRPr sz="31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191" y="2180292"/>
            <a:ext cx="7772943" cy="1125242"/>
          </a:xfrm>
        </p:spPr>
        <p:txBody>
          <a:bodyPr anchor="b"/>
          <a:lstStyle>
            <a:lvl1pPr marL="0" indent="0">
              <a:buNone/>
              <a:defRPr sz="1600"/>
            </a:lvl1pPr>
            <a:lvl2pPr marL="357266" indent="0">
              <a:buNone/>
              <a:defRPr sz="1400"/>
            </a:lvl2pPr>
            <a:lvl3pPr marL="714529" indent="0">
              <a:buNone/>
              <a:defRPr sz="1300"/>
            </a:lvl3pPr>
            <a:lvl4pPr marL="1071804" indent="0">
              <a:buNone/>
              <a:defRPr sz="1100"/>
            </a:lvl4pPr>
            <a:lvl5pPr marL="1429071" indent="0">
              <a:buNone/>
              <a:defRPr sz="1100"/>
            </a:lvl5pPr>
            <a:lvl6pPr marL="1786338" indent="0">
              <a:buNone/>
              <a:defRPr sz="1100"/>
            </a:lvl6pPr>
            <a:lvl7pPr marL="2143605" indent="0">
              <a:buNone/>
              <a:defRPr sz="1100"/>
            </a:lvl7pPr>
            <a:lvl8pPr marL="2500873" indent="0">
              <a:buNone/>
              <a:defRPr sz="1100"/>
            </a:lvl8pPr>
            <a:lvl9pPr marL="2858140" indent="0">
              <a:buNone/>
              <a:defRPr sz="11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C432C778-9778-48A0-A30D-5A5AFFE58021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7252931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15848" y="1199764"/>
            <a:ext cx="3606830" cy="3627339"/>
          </a:xfrm>
        </p:spPr>
        <p:txBody>
          <a:bodyPr/>
          <a:lstStyle>
            <a:lvl1pPr>
              <a:defRPr sz="2200"/>
            </a:lvl1pPr>
            <a:lvl2pPr>
              <a:defRPr sz="19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52998" y="1199764"/>
            <a:ext cx="3606831" cy="3627339"/>
          </a:xfrm>
        </p:spPr>
        <p:txBody>
          <a:bodyPr/>
          <a:lstStyle>
            <a:lvl1pPr>
              <a:defRPr sz="2200"/>
            </a:lvl1pPr>
            <a:lvl2pPr>
              <a:defRPr sz="19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E985E87F-E54A-4B3D-A399-B1663516AB3C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3125718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482" y="206260"/>
            <a:ext cx="8229057" cy="85743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474" y="1151160"/>
            <a:ext cx="4039867" cy="479470"/>
          </a:xfrm>
        </p:spPr>
        <p:txBody>
          <a:bodyPr anchor="b"/>
          <a:lstStyle>
            <a:lvl1pPr marL="0" indent="0">
              <a:buNone/>
              <a:defRPr sz="1900" b="1"/>
            </a:lvl1pPr>
            <a:lvl2pPr marL="357266" indent="0">
              <a:buNone/>
              <a:defRPr sz="1600" b="1"/>
            </a:lvl2pPr>
            <a:lvl3pPr marL="714529" indent="0">
              <a:buNone/>
              <a:defRPr sz="1400" b="1"/>
            </a:lvl3pPr>
            <a:lvl4pPr marL="1071804" indent="0">
              <a:buNone/>
              <a:defRPr sz="1300" b="1"/>
            </a:lvl4pPr>
            <a:lvl5pPr marL="1429071" indent="0">
              <a:buNone/>
              <a:defRPr sz="1300" b="1"/>
            </a:lvl5pPr>
            <a:lvl6pPr marL="1786338" indent="0">
              <a:buNone/>
              <a:defRPr sz="1300" b="1"/>
            </a:lvl6pPr>
            <a:lvl7pPr marL="2143605" indent="0">
              <a:buNone/>
              <a:defRPr sz="1300" b="1"/>
            </a:lvl7pPr>
            <a:lvl8pPr marL="2500873" indent="0">
              <a:buNone/>
              <a:defRPr sz="1300" b="1"/>
            </a:lvl8pPr>
            <a:lvl9pPr marL="2858140" indent="0">
              <a:buNone/>
              <a:defRPr sz="13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474" y="1630629"/>
            <a:ext cx="4039867" cy="2964289"/>
          </a:xfrm>
        </p:spPr>
        <p:txBody>
          <a:bodyPr/>
          <a:lstStyle>
            <a:lvl1pPr>
              <a:defRPr sz="1900"/>
            </a:lvl1pPr>
            <a:lvl2pPr>
              <a:defRPr sz="1600"/>
            </a:lvl2pPr>
            <a:lvl3pPr>
              <a:defRPr sz="1400"/>
            </a:lvl3pPr>
            <a:lvl4pPr>
              <a:defRPr sz="1300"/>
            </a:lvl4pPr>
            <a:lvl5pPr>
              <a:defRPr sz="1300"/>
            </a:lvl5pPr>
            <a:lvl6pPr>
              <a:defRPr sz="1300"/>
            </a:lvl6pPr>
            <a:lvl7pPr>
              <a:defRPr sz="1300"/>
            </a:lvl7pPr>
            <a:lvl8pPr>
              <a:defRPr sz="1300"/>
            </a:lvl8pPr>
            <a:lvl9pPr>
              <a:defRPr sz="13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307" y="1151160"/>
            <a:ext cx="4041225" cy="479470"/>
          </a:xfrm>
        </p:spPr>
        <p:txBody>
          <a:bodyPr anchor="b"/>
          <a:lstStyle>
            <a:lvl1pPr marL="0" indent="0">
              <a:buNone/>
              <a:defRPr sz="1900" b="1"/>
            </a:lvl1pPr>
            <a:lvl2pPr marL="357266" indent="0">
              <a:buNone/>
              <a:defRPr sz="1600" b="1"/>
            </a:lvl2pPr>
            <a:lvl3pPr marL="714529" indent="0">
              <a:buNone/>
              <a:defRPr sz="1400" b="1"/>
            </a:lvl3pPr>
            <a:lvl4pPr marL="1071804" indent="0">
              <a:buNone/>
              <a:defRPr sz="1300" b="1"/>
            </a:lvl4pPr>
            <a:lvl5pPr marL="1429071" indent="0">
              <a:buNone/>
              <a:defRPr sz="1300" b="1"/>
            </a:lvl5pPr>
            <a:lvl6pPr marL="1786338" indent="0">
              <a:buNone/>
              <a:defRPr sz="1300" b="1"/>
            </a:lvl6pPr>
            <a:lvl7pPr marL="2143605" indent="0">
              <a:buNone/>
              <a:defRPr sz="1300" b="1"/>
            </a:lvl7pPr>
            <a:lvl8pPr marL="2500873" indent="0">
              <a:buNone/>
              <a:defRPr sz="1300" b="1"/>
            </a:lvl8pPr>
            <a:lvl9pPr marL="2858140" indent="0">
              <a:buNone/>
              <a:defRPr sz="13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307" y="1630629"/>
            <a:ext cx="4041225" cy="2964289"/>
          </a:xfrm>
        </p:spPr>
        <p:txBody>
          <a:bodyPr/>
          <a:lstStyle>
            <a:lvl1pPr>
              <a:defRPr sz="1900"/>
            </a:lvl1pPr>
            <a:lvl2pPr>
              <a:defRPr sz="1600"/>
            </a:lvl2pPr>
            <a:lvl3pPr>
              <a:defRPr sz="1400"/>
            </a:lvl3pPr>
            <a:lvl4pPr>
              <a:defRPr sz="1300"/>
            </a:lvl4pPr>
            <a:lvl5pPr>
              <a:defRPr sz="1300"/>
            </a:lvl5pPr>
            <a:lvl6pPr>
              <a:defRPr sz="1300"/>
            </a:lvl6pPr>
            <a:lvl7pPr>
              <a:defRPr sz="1300"/>
            </a:lvl7pPr>
            <a:lvl8pPr>
              <a:defRPr sz="1300"/>
            </a:lvl8pPr>
            <a:lvl9pPr>
              <a:defRPr sz="13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05A23926-0443-489C-9F0D-E4469FEB6340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3153577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3841616-2C9F-48A9-AE86-C98F3B232659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6925152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6587BCF-BE32-43D2-88AB-A07FCD9C9CDC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37900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189" y="558812"/>
            <a:ext cx="8075612" cy="946151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11190" y="1504951"/>
            <a:ext cx="3647576" cy="3206750"/>
          </a:xfrm>
        </p:spPr>
        <p:txBody>
          <a:bodyPr/>
          <a:lstStyle>
            <a:lvl1pPr>
              <a:defRPr sz="2500"/>
            </a:lvl1pPr>
            <a:lvl2pPr>
              <a:defRPr sz="21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0" y="1504951"/>
            <a:ext cx="3671888" cy="3206750"/>
          </a:xfrm>
        </p:spPr>
        <p:txBody>
          <a:bodyPr/>
          <a:lstStyle>
            <a:lvl1pPr>
              <a:defRPr sz="2500"/>
            </a:lvl1pPr>
            <a:lvl2pPr>
              <a:defRPr sz="21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9837679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482" y="205189"/>
            <a:ext cx="3008181" cy="871469"/>
          </a:xfrm>
        </p:spPr>
        <p:txBody>
          <a:bodyPr anchor="b"/>
          <a:lstStyle>
            <a:lvl1pPr algn="l">
              <a:defRPr sz="16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611" y="205179"/>
            <a:ext cx="5110921" cy="4389739"/>
          </a:xfrm>
        </p:spPr>
        <p:txBody>
          <a:bodyPr/>
          <a:lstStyle>
            <a:lvl1pPr>
              <a:defRPr sz="2500"/>
            </a:lvl1pPr>
            <a:lvl2pPr>
              <a:defRPr sz="2200"/>
            </a:lvl2pPr>
            <a:lvl3pPr>
              <a:defRPr sz="19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482" y="1076648"/>
            <a:ext cx="3008181" cy="3518270"/>
          </a:xfrm>
        </p:spPr>
        <p:txBody>
          <a:bodyPr/>
          <a:lstStyle>
            <a:lvl1pPr marL="0" indent="0">
              <a:buNone/>
              <a:defRPr sz="1100"/>
            </a:lvl1pPr>
            <a:lvl2pPr marL="357266" indent="0">
              <a:buNone/>
              <a:defRPr sz="900"/>
            </a:lvl2pPr>
            <a:lvl3pPr marL="714529" indent="0">
              <a:buNone/>
              <a:defRPr sz="800"/>
            </a:lvl3pPr>
            <a:lvl4pPr marL="1071804" indent="0">
              <a:buNone/>
              <a:defRPr sz="700"/>
            </a:lvl4pPr>
            <a:lvl5pPr marL="1429071" indent="0">
              <a:buNone/>
              <a:defRPr sz="700"/>
            </a:lvl5pPr>
            <a:lvl6pPr marL="1786338" indent="0">
              <a:buNone/>
              <a:defRPr sz="700"/>
            </a:lvl6pPr>
            <a:lvl7pPr marL="2143605" indent="0">
              <a:buNone/>
              <a:defRPr sz="700"/>
            </a:lvl7pPr>
            <a:lvl8pPr marL="2500873" indent="0">
              <a:buNone/>
              <a:defRPr sz="700"/>
            </a:lvl8pPr>
            <a:lvl9pPr marL="2858140" indent="0">
              <a:buNone/>
              <a:defRPr sz="7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A5903B00-C01C-4882-B9FC-C4919ECD67EC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8369265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1887" y="3600352"/>
            <a:ext cx="5486943" cy="425475"/>
          </a:xfrm>
        </p:spPr>
        <p:txBody>
          <a:bodyPr anchor="b"/>
          <a:lstStyle>
            <a:lvl1pPr algn="l">
              <a:defRPr sz="16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1887" y="460032"/>
            <a:ext cx="5486943" cy="3085236"/>
          </a:xfrm>
        </p:spPr>
        <p:txBody>
          <a:bodyPr/>
          <a:lstStyle>
            <a:lvl1pPr marL="0" indent="0">
              <a:buNone/>
              <a:defRPr sz="2500"/>
            </a:lvl1pPr>
            <a:lvl2pPr marL="357266" indent="0">
              <a:buNone/>
              <a:defRPr sz="2200"/>
            </a:lvl2pPr>
            <a:lvl3pPr marL="714529" indent="0">
              <a:buNone/>
              <a:defRPr sz="1900"/>
            </a:lvl3pPr>
            <a:lvl4pPr marL="1071804" indent="0">
              <a:buNone/>
              <a:defRPr sz="1600"/>
            </a:lvl4pPr>
            <a:lvl5pPr marL="1429071" indent="0">
              <a:buNone/>
              <a:defRPr sz="1600"/>
            </a:lvl5pPr>
            <a:lvl6pPr marL="1786338" indent="0">
              <a:buNone/>
              <a:defRPr sz="1600"/>
            </a:lvl6pPr>
            <a:lvl7pPr marL="2143605" indent="0">
              <a:buNone/>
              <a:defRPr sz="1600"/>
            </a:lvl7pPr>
            <a:lvl8pPr marL="2500873" indent="0">
              <a:buNone/>
              <a:defRPr sz="1600"/>
            </a:lvl8pPr>
            <a:lvl9pPr marL="2858140" indent="0">
              <a:buNone/>
              <a:defRPr sz="16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1887" y="4025827"/>
            <a:ext cx="5486943" cy="603657"/>
          </a:xfrm>
        </p:spPr>
        <p:txBody>
          <a:bodyPr/>
          <a:lstStyle>
            <a:lvl1pPr marL="0" indent="0">
              <a:buNone/>
              <a:defRPr sz="1100"/>
            </a:lvl1pPr>
            <a:lvl2pPr marL="357266" indent="0">
              <a:buNone/>
              <a:defRPr sz="900"/>
            </a:lvl2pPr>
            <a:lvl3pPr marL="714529" indent="0">
              <a:buNone/>
              <a:defRPr sz="800"/>
            </a:lvl3pPr>
            <a:lvl4pPr marL="1071804" indent="0">
              <a:buNone/>
              <a:defRPr sz="700"/>
            </a:lvl4pPr>
            <a:lvl5pPr marL="1429071" indent="0">
              <a:buNone/>
              <a:defRPr sz="700"/>
            </a:lvl5pPr>
            <a:lvl6pPr marL="1786338" indent="0">
              <a:buNone/>
              <a:defRPr sz="700"/>
            </a:lvl6pPr>
            <a:lvl7pPr marL="2143605" indent="0">
              <a:buNone/>
              <a:defRPr sz="700"/>
            </a:lvl7pPr>
            <a:lvl8pPr marL="2500873" indent="0">
              <a:buNone/>
              <a:defRPr sz="700"/>
            </a:lvl8pPr>
            <a:lvl9pPr marL="2858140" indent="0">
              <a:buNone/>
              <a:defRPr sz="7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21C2CDDC-2572-4CBF-B8A4-C789D3C28E7F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6709578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4F0EA28E-E836-40C4-BA10-DC91EB36737B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503245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324510" y="367163"/>
            <a:ext cx="1835316" cy="4459931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15850" y="367163"/>
            <a:ext cx="5378344" cy="445993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4F96414-184D-4A28-8EF7-D3D35465E943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0113685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5857" y="367172"/>
            <a:ext cx="7343979" cy="83259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815857" y="1199764"/>
            <a:ext cx="7343979" cy="3627339"/>
          </a:xfrm>
        </p:spPr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>
          <a:xfrm>
            <a:off x="8324081" y="4531205"/>
            <a:ext cx="620370" cy="474071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74C04AE3-E534-4CC9-9485-637EF95E0D1F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8274014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815857" y="367172"/>
            <a:ext cx="7343979" cy="83259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815848" y="1199764"/>
            <a:ext cx="3606830" cy="176129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4552998" y="1199764"/>
            <a:ext cx="3606831" cy="176129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Объект 4"/>
          <p:cNvSpPr>
            <a:spLocks noGrp="1"/>
          </p:cNvSpPr>
          <p:nvPr>
            <p:ph sz="quarter" idx="3"/>
          </p:nvPr>
        </p:nvSpPr>
        <p:spPr>
          <a:xfrm>
            <a:off x="815848" y="3064719"/>
            <a:ext cx="3606830" cy="17623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552998" y="3064719"/>
            <a:ext cx="3606831" cy="17623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0"/>
          </p:nvPr>
        </p:nvSpPr>
        <p:spPr>
          <a:xfrm>
            <a:off x="8324081" y="4531205"/>
            <a:ext cx="620370" cy="474071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6031499C-4B5A-4FCA-A8E1-510E92BC67D3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1039553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/>
          </p:nvPr>
        </p:nvSpPr>
        <p:spPr>
          <a:xfrm>
            <a:off x="815857" y="367163"/>
            <a:ext cx="7343979" cy="4459931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0"/>
          </p:nvPr>
        </p:nvSpPr>
        <p:spPr>
          <a:xfrm>
            <a:off x="8324081" y="4531205"/>
            <a:ext cx="620370" cy="474071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86AE9B1-741B-49B7-AEE8-7315EC80EECF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22548755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2400"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CC483C82-2CB0-403B-8A56-3B54E47C14C4}" type="slidenum">
              <a:rPr lang="ru-RU" altLang="ru-RU" smtClean="0"/>
              <a:pPr>
                <a:defRPr/>
              </a:pPr>
              <a:t>‹#›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892342654"/>
      </p:ext>
    </p:extLst>
  </p:cSld>
  <p:clrMapOvr>
    <a:masterClrMapping/>
  </p:clrMapOvr>
  <p:hf hdr="0" ftr="0" dt="0"/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Z:\Projects\Текущие\Проектная\FNS_2012\_БРЭНДБУК\out\PPT\3_1_present_16.9-01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0" y="1169"/>
            <a:ext cx="9144000" cy="514289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84986266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1196"/>
            <a:ext cx="9142412" cy="51423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5926209" y="3846910"/>
            <a:ext cx="923925" cy="280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9497" tIns="39749" rIns="79497" bIns="39749"/>
          <a:lstStyle>
            <a:lvl1pPr defTabSz="912813"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defTabSz="912813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defTabSz="912813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defTabSz="912813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5813" indent="-227013" defTabSz="912813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3013" indent="-227013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0213" indent="-227013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7413" indent="-227013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4613" indent="-227013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defRPr/>
            </a:pPr>
            <a:endParaRPr lang="ru-RU" altLang="ru-RU" sz="1800" dirty="0" smtClean="0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2707" y="1205166"/>
            <a:ext cx="7320689" cy="3621940"/>
          </a:xfrm>
        </p:spPr>
        <p:txBody>
          <a:bodyPr/>
          <a:lstStyle>
            <a:lvl1pPr marL="316328" indent="0">
              <a:buFontTx/>
              <a:buNone/>
              <a:defRPr b="1">
                <a:latin typeface="+mj-lt"/>
              </a:defRPr>
            </a:lvl1pPr>
            <a:lvl2pPr marL="313570" indent="2783">
              <a:defRPr>
                <a:latin typeface="+mj-lt"/>
              </a:defRPr>
            </a:lvl2pPr>
            <a:lvl3pPr marL="547008" indent="-226545">
              <a:tabLst/>
              <a:defRPr>
                <a:latin typeface="+mj-lt"/>
              </a:defRPr>
            </a:lvl3pPr>
            <a:lvl4pPr marL="0" indent="313570">
              <a:lnSpc>
                <a:spcPts val="1578"/>
              </a:lnSpc>
              <a:spcBef>
                <a:spcPts val="351"/>
              </a:spcBef>
              <a:defRPr>
                <a:latin typeface="+mj-lt"/>
              </a:defRPr>
            </a:lvl4pPr>
            <a:lvl5pPr>
              <a:lnSpc>
                <a:spcPts val="1578"/>
              </a:lnSpc>
              <a:spcBef>
                <a:spcPts val="351"/>
              </a:spcBef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822635" y="375815"/>
            <a:ext cx="7337192" cy="829352"/>
          </a:xfrm>
        </p:spPr>
        <p:txBody>
          <a:bodyPr/>
          <a:lstStyle>
            <a:lvl1pPr marL="0" marR="0" indent="0" defTabSz="907602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700"/>
            </a:lvl1pPr>
          </a:lstStyle>
          <a:p>
            <a:pPr lvl="0"/>
            <a:r>
              <a:rPr lang="ru-RU" noProof="0" smtClean="0"/>
              <a:t>Образец заголовка</a:t>
            </a:r>
            <a:endParaRPr lang="ru-RU" noProof="0" dirty="0" smtClean="0"/>
          </a:p>
        </p:txBody>
      </p:sp>
      <p:sp>
        <p:nvSpPr>
          <p:cNvPr id="6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 defTabSz="909049"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A9D0797A-33CF-4BB8-8CCB-9DDB0B488B5F}" type="slidenum">
              <a:rPr lang="ru-RU" altLang="ru-RU"/>
              <a:pPr>
                <a:defRPr/>
              </a:pPr>
              <a:t>‹#›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686422613"/>
      </p:ext>
    </p:extLst>
  </p:cSld>
  <p:clrMapOvr>
    <a:masterClrMapping/>
  </p:clrMapOvr>
  <p:transition spd="med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80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75"/>
            <a:ext cx="4040188" cy="479821"/>
          </a:xfrm>
        </p:spPr>
        <p:txBody>
          <a:bodyPr anchor="b"/>
          <a:lstStyle>
            <a:lvl1pPr marL="0" indent="0">
              <a:buNone/>
              <a:defRPr sz="2100" b="1"/>
            </a:lvl1pPr>
            <a:lvl2pPr marL="406193" indent="0">
              <a:buNone/>
              <a:defRPr sz="1800" b="1"/>
            </a:lvl2pPr>
            <a:lvl3pPr marL="812381" indent="0">
              <a:buNone/>
              <a:defRPr sz="1600" b="1"/>
            </a:lvl3pPr>
            <a:lvl4pPr marL="1218566" indent="0">
              <a:buNone/>
              <a:defRPr sz="1400" b="1"/>
            </a:lvl4pPr>
            <a:lvl5pPr marL="1624754" indent="0">
              <a:buNone/>
              <a:defRPr sz="1400" b="1"/>
            </a:lvl5pPr>
            <a:lvl6pPr marL="2030948" indent="0">
              <a:buNone/>
              <a:defRPr sz="1400" b="1"/>
            </a:lvl6pPr>
            <a:lvl7pPr marL="2437142" indent="0">
              <a:buNone/>
              <a:defRPr sz="1400" b="1"/>
            </a:lvl7pPr>
            <a:lvl8pPr marL="2843329" indent="0">
              <a:buNone/>
              <a:defRPr sz="1400" b="1"/>
            </a:lvl8pPr>
            <a:lvl9pPr marL="3249523" indent="0">
              <a:buNone/>
              <a:defRPr sz="14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82" y="1151375"/>
            <a:ext cx="4041775" cy="479821"/>
          </a:xfrm>
        </p:spPr>
        <p:txBody>
          <a:bodyPr anchor="b"/>
          <a:lstStyle>
            <a:lvl1pPr marL="0" indent="0">
              <a:buNone/>
              <a:defRPr sz="2100" b="1"/>
            </a:lvl1pPr>
            <a:lvl2pPr marL="406193" indent="0">
              <a:buNone/>
              <a:defRPr sz="1800" b="1"/>
            </a:lvl2pPr>
            <a:lvl3pPr marL="812381" indent="0">
              <a:buNone/>
              <a:defRPr sz="1600" b="1"/>
            </a:lvl3pPr>
            <a:lvl4pPr marL="1218566" indent="0">
              <a:buNone/>
              <a:defRPr sz="1400" b="1"/>
            </a:lvl4pPr>
            <a:lvl5pPr marL="1624754" indent="0">
              <a:buNone/>
              <a:defRPr sz="1400" b="1"/>
            </a:lvl5pPr>
            <a:lvl6pPr marL="2030948" indent="0">
              <a:buNone/>
              <a:defRPr sz="1400" b="1"/>
            </a:lvl6pPr>
            <a:lvl7pPr marL="2437142" indent="0">
              <a:buNone/>
              <a:defRPr sz="1400" b="1"/>
            </a:lvl7pPr>
            <a:lvl8pPr marL="2843329" indent="0">
              <a:buNone/>
              <a:defRPr sz="1400" b="1"/>
            </a:lvl8pPr>
            <a:lvl9pPr marL="3249523" indent="0">
              <a:buNone/>
              <a:defRPr sz="14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82" y="1631156"/>
            <a:ext cx="4041775" cy="2963466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D5A173-E5E4-4B86-BADB-BBB422306F42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07.09.2020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6831138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4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" y="0"/>
            <a:ext cx="9142413" cy="51423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2707" y="1205166"/>
            <a:ext cx="7320689" cy="3621940"/>
          </a:xfrm>
        </p:spPr>
        <p:txBody>
          <a:bodyPr/>
          <a:lstStyle>
            <a:lvl1pPr marL="316328" indent="0">
              <a:buFontTx/>
              <a:buNone/>
              <a:defRPr b="1">
                <a:latin typeface="+mj-lt"/>
              </a:defRPr>
            </a:lvl1pPr>
            <a:lvl2pPr marL="316328" indent="0">
              <a:defRPr>
                <a:latin typeface="+mj-lt"/>
              </a:defRPr>
            </a:lvl2pPr>
            <a:lvl3pPr marL="547008" indent="-226545">
              <a:defRPr>
                <a:latin typeface="+mj-lt"/>
              </a:defRPr>
            </a:lvl3pPr>
            <a:lvl4pPr marL="0" indent="313570">
              <a:defRPr>
                <a:latin typeface="+mj-lt"/>
              </a:defRPr>
            </a:lvl4pPr>
            <a:lvl5pPr marL="1248746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821955" y="375815"/>
            <a:ext cx="7337901" cy="829352"/>
          </a:xfrm>
        </p:spPr>
        <p:txBody>
          <a:bodyPr/>
          <a:lstStyle>
            <a:lvl1pPr marL="0" marR="0" indent="0" defTabSz="907602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700"/>
            </a:lvl1pPr>
          </a:lstStyle>
          <a:p>
            <a:pPr lvl="0"/>
            <a:r>
              <a:rPr lang="ru-RU" noProof="0" smtClean="0"/>
              <a:t>Образец заголовка</a:t>
            </a:r>
            <a:endParaRPr lang="ru-RU" noProof="0" dirty="0" smtClean="0"/>
          </a:p>
        </p:txBody>
      </p:sp>
      <p:sp>
        <p:nvSpPr>
          <p:cNvPr id="5" name="Номер слайда 19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 defTabSz="909049"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D8ED851C-A96E-4531-8813-94A897DC60F4}" type="slidenum">
              <a:rPr lang="ru-RU" altLang="ru-RU"/>
              <a:pPr>
                <a:defRPr/>
              </a:pPr>
              <a:t>‹#›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2141190478"/>
      </p:ext>
    </p:extLst>
  </p:cSld>
  <p:clrMapOvr>
    <a:masterClrMapping/>
  </p:clrMapOvr>
  <p:transition spd="med">
    <p:fade/>
  </p:transition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27981161"/>
      </p:ext>
    </p:extLst>
  </p:cSld>
  <p:clrMapOvr>
    <a:masterClrMapping/>
  </p:clrMapOvr>
  <p:transition spd="med">
    <p:fade/>
  </p:transition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Z:\Projects\Текущие\Проектная\FNS_2012\_БРЭНДБУК\out\PPT\3_1_present_16.9-01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0" y="1169"/>
            <a:ext cx="9144000" cy="514289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685800" y="2794995"/>
            <a:ext cx="7772400" cy="1102519"/>
          </a:xfrm>
        </p:spPr>
        <p:txBody>
          <a:bodyPr>
            <a:normAutofit/>
          </a:bodyPr>
          <a:lstStyle>
            <a:lvl1pPr>
              <a:defRPr sz="45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ru-RU" dirty="0" smtClean="0"/>
              <a:t>НАЗВАНИЕ ПРЕЗЕНТАЦИИ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 hasCustomPrompt="1"/>
          </p:nvPr>
        </p:nvSpPr>
        <p:spPr>
          <a:xfrm>
            <a:off x="1371600" y="3921596"/>
            <a:ext cx="6400800" cy="1314450"/>
          </a:xfrm>
        </p:spPr>
        <p:txBody>
          <a:bodyPr>
            <a:normAutofit/>
          </a:bodyPr>
          <a:lstStyle>
            <a:lvl1pPr marL="0" indent="0" algn="ctr">
              <a:buNone/>
              <a:defRPr sz="2500" b="0">
                <a:solidFill>
                  <a:schemeClr val="bg1"/>
                </a:solidFill>
                <a:latin typeface="+mj-lt"/>
              </a:defRPr>
            </a:lvl1pPr>
            <a:lvl2pPr marL="40765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81531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22297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63063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0382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4459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85360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2612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 smtClean="0"/>
              <a:t>22.12.2012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4986266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1429"/>
            <a:ext cx="9142412" cy="51420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>
            <a:spLocks noChangeArrowheads="1"/>
          </p:cNvSpPr>
          <p:nvPr userDrawn="1"/>
        </p:nvSpPr>
        <p:spPr bwMode="auto">
          <a:xfrm>
            <a:off x="5926139" y="3844768"/>
            <a:ext cx="923925" cy="2828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4405" tIns="32202" rIns="64405" bIns="32202"/>
          <a:lstStyle>
            <a:lvl1pPr eaLnBrk="0" hangingPunct="0">
              <a:defRPr sz="16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eaLnBrk="1" hangingPunct="1">
              <a:defRPr/>
            </a:pPr>
            <a:endParaRPr lang="ru-RU" sz="1400" smtClean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2637" y="1205153"/>
            <a:ext cx="7320689" cy="3621940"/>
          </a:xfrm>
        </p:spPr>
        <p:txBody>
          <a:bodyPr/>
          <a:lstStyle>
            <a:lvl1pPr marL="256055" indent="0">
              <a:buFontTx/>
              <a:buNone/>
              <a:defRPr b="1">
                <a:latin typeface="+mj-lt"/>
              </a:defRPr>
            </a:lvl1pPr>
            <a:lvl2pPr marL="253818" indent="2237">
              <a:defRPr>
                <a:latin typeface="+mj-lt"/>
              </a:defRPr>
            </a:lvl2pPr>
            <a:lvl3pPr marL="442783" indent="-183375">
              <a:tabLst/>
              <a:defRPr>
                <a:latin typeface="+mj-lt"/>
              </a:defRPr>
            </a:lvl3pPr>
            <a:lvl4pPr marL="0" indent="253818">
              <a:lnSpc>
                <a:spcPts val="1268"/>
              </a:lnSpc>
              <a:spcBef>
                <a:spcPts val="282"/>
              </a:spcBef>
              <a:defRPr>
                <a:latin typeface="+mj-lt"/>
              </a:defRPr>
            </a:lvl4pPr>
            <a:lvl5pPr>
              <a:lnSpc>
                <a:spcPts val="1268"/>
              </a:lnSpc>
              <a:spcBef>
                <a:spcPts val="282"/>
              </a:spcBef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822635" y="375802"/>
            <a:ext cx="7337192" cy="829352"/>
          </a:xfrm>
        </p:spPr>
        <p:txBody>
          <a:bodyPr/>
          <a:lstStyle>
            <a:lvl1pPr marL="0" marR="0" indent="0" defTabSz="73466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3800"/>
            </a:lvl1pPr>
          </a:lstStyle>
          <a:p>
            <a:pPr lvl="0"/>
            <a:r>
              <a:rPr lang="ru-RU" noProof="0" smtClean="0"/>
              <a:t>Образец заголовка</a:t>
            </a:r>
            <a:endParaRPr lang="ru-RU" noProof="0" dirty="0" smtClean="0"/>
          </a:p>
        </p:txBody>
      </p:sp>
      <p:sp>
        <p:nvSpPr>
          <p:cNvPr id="6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264A33CF-D9D7-4F2E-AD83-2EC7DC596315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853617911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1194"/>
            <a:ext cx="9142412" cy="51423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5926177" y="3846910"/>
            <a:ext cx="923925" cy="280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9737" tIns="39869" rIns="79737" bIns="39869"/>
          <a:lstStyle>
            <a:lvl1pPr defTabSz="912813"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defTabSz="912813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defTabSz="912813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defTabSz="912813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5813" indent="-227013" defTabSz="912813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3013" indent="-227013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0213" indent="-227013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7413" indent="-227013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4613" indent="-227013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defRPr/>
            </a:pPr>
            <a:endParaRPr lang="ru-RU" altLang="ru-RU" sz="1800" smtClean="0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2687" y="1205166"/>
            <a:ext cx="7320689" cy="3621940"/>
          </a:xfrm>
        </p:spPr>
        <p:txBody>
          <a:bodyPr/>
          <a:lstStyle>
            <a:lvl1pPr marL="317276" indent="0">
              <a:buFontTx/>
              <a:buNone/>
              <a:defRPr b="1">
                <a:latin typeface="+mj-lt"/>
              </a:defRPr>
            </a:lvl1pPr>
            <a:lvl2pPr marL="314512" indent="2783">
              <a:defRPr>
                <a:latin typeface="+mj-lt"/>
              </a:defRPr>
            </a:lvl2pPr>
            <a:lvl3pPr marL="548661" indent="-227225">
              <a:tabLst/>
              <a:defRPr>
                <a:latin typeface="+mj-lt"/>
              </a:defRPr>
            </a:lvl3pPr>
            <a:lvl4pPr marL="0" indent="314512">
              <a:lnSpc>
                <a:spcPts val="1578"/>
              </a:lnSpc>
              <a:spcBef>
                <a:spcPts val="351"/>
              </a:spcBef>
              <a:defRPr>
                <a:latin typeface="+mj-lt"/>
              </a:defRPr>
            </a:lvl4pPr>
            <a:lvl5pPr>
              <a:lnSpc>
                <a:spcPts val="1578"/>
              </a:lnSpc>
              <a:spcBef>
                <a:spcPts val="351"/>
              </a:spcBef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822635" y="375815"/>
            <a:ext cx="7337192" cy="829352"/>
          </a:xfrm>
        </p:spPr>
        <p:txBody>
          <a:bodyPr/>
          <a:lstStyle>
            <a:lvl1pPr marL="0" marR="0" indent="0" defTabSz="91033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700"/>
            </a:lvl1pPr>
          </a:lstStyle>
          <a:p>
            <a:pPr lvl="0"/>
            <a:r>
              <a:rPr lang="ru-RU" noProof="0" smtClean="0"/>
              <a:t>Образец заголовка</a:t>
            </a:r>
            <a:endParaRPr lang="ru-RU" noProof="0" dirty="0" smtClean="0"/>
          </a:p>
        </p:txBody>
      </p:sp>
      <p:sp>
        <p:nvSpPr>
          <p:cNvPr id="6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 defTabSz="911788"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A9D0797A-33CF-4BB8-8CCB-9DDB0B488B5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348822988"/>
      </p:ext>
    </p:extLst>
  </p:cSld>
  <p:clrMapOvr>
    <a:masterClrMapping/>
  </p:clrMapOvr>
  <p:transition spd="med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4.xml"/><Relationship Id="rId13" Type="http://schemas.openxmlformats.org/officeDocument/2006/relationships/slideLayout" Target="../slideLayouts/slideLayout29.xml"/><Relationship Id="rId3" Type="http://schemas.openxmlformats.org/officeDocument/2006/relationships/slideLayout" Target="../slideLayouts/slideLayout19.xml"/><Relationship Id="rId7" Type="http://schemas.openxmlformats.org/officeDocument/2006/relationships/slideLayout" Target="../slideLayouts/slideLayout23.xml"/><Relationship Id="rId12" Type="http://schemas.openxmlformats.org/officeDocument/2006/relationships/slideLayout" Target="../slideLayouts/slideLayout28.xml"/><Relationship Id="rId2" Type="http://schemas.openxmlformats.org/officeDocument/2006/relationships/slideLayout" Target="../slideLayouts/slideLayout18.xml"/><Relationship Id="rId16" Type="http://schemas.openxmlformats.org/officeDocument/2006/relationships/image" Target="../media/image5.png"/><Relationship Id="rId1" Type="http://schemas.openxmlformats.org/officeDocument/2006/relationships/slideLayout" Target="../slideLayouts/slideLayout17.xml"/><Relationship Id="rId6" Type="http://schemas.openxmlformats.org/officeDocument/2006/relationships/slideLayout" Target="../slideLayouts/slideLayout22.xml"/><Relationship Id="rId11" Type="http://schemas.openxmlformats.org/officeDocument/2006/relationships/slideLayout" Target="../slideLayouts/slideLayout27.xml"/><Relationship Id="rId5" Type="http://schemas.openxmlformats.org/officeDocument/2006/relationships/slideLayout" Target="../slideLayouts/slideLayout21.xml"/><Relationship Id="rId15" Type="http://schemas.openxmlformats.org/officeDocument/2006/relationships/theme" Target="../theme/theme2.xml"/><Relationship Id="rId10" Type="http://schemas.openxmlformats.org/officeDocument/2006/relationships/slideLayout" Target="../slideLayouts/slideLayout26.xml"/><Relationship Id="rId4" Type="http://schemas.openxmlformats.org/officeDocument/2006/relationships/slideLayout" Target="../slideLayouts/slideLayout20.xml"/><Relationship Id="rId9" Type="http://schemas.openxmlformats.org/officeDocument/2006/relationships/slideLayout" Target="../slideLayouts/slideLayout25.xml"/><Relationship Id="rId14" Type="http://schemas.openxmlformats.org/officeDocument/2006/relationships/slideLayout" Target="../slideLayouts/slideLayout3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8.xml"/><Relationship Id="rId13" Type="http://schemas.openxmlformats.org/officeDocument/2006/relationships/slideLayout" Target="../slideLayouts/slideLayout43.xml"/><Relationship Id="rId3" Type="http://schemas.openxmlformats.org/officeDocument/2006/relationships/slideLayout" Target="../slideLayouts/slideLayout33.xml"/><Relationship Id="rId7" Type="http://schemas.openxmlformats.org/officeDocument/2006/relationships/slideLayout" Target="../slideLayouts/slideLayout37.xml"/><Relationship Id="rId12" Type="http://schemas.openxmlformats.org/officeDocument/2006/relationships/slideLayout" Target="../slideLayouts/slideLayout42.xml"/><Relationship Id="rId2" Type="http://schemas.openxmlformats.org/officeDocument/2006/relationships/slideLayout" Target="../slideLayouts/slideLayout32.xml"/><Relationship Id="rId16" Type="http://schemas.openxmlformats.org/officeDocument/2006/relationships/image" Target="../media/image5.png"/><Relationship Id="rId1" Type="http://schemas.openxmlformats.org/officeDocument/2006/relationships/slideLayout" Target="../slideLayouts/slideLayout31.xml"/><Relationship Id="rId6" Type="http://schemas.openxmlformats.org/officeDocument/2006/relationships/slideLayout" Target="../slideLayouts/slideLayout36.xml"/><Relationship Id="rId11" Type="http://schemas.openxmlformats.org/officeDocument/2006/relationships/slideLayout" Target="../slideLayouts/slideLayout41.xml"/><Relationship Id="rId5" Type="http://schemas.openxmlformats.org/officeDocument/2006/relationships/slideLayout" Target="../slideLayouts/slideLayout35.xml"/><Relationship Id="rId15" Type="http://schemas.openxmlformats.org/officeDocument/2006/relationships/theme" Target="../theme/theme3.xml"/><Relationship Id="rId10" Type="http://schemas.openxmlformats.org/officeDocument/2006/relationships/slideLayout" Target="../slideLayouts/slideLayout40.xml"/><Relationship Id="rId4" Type="http://schemas.openxmlformats.org/officeDocument/2006/relationships/slideLayout" Target="../slideLayouts/slideLayout34.xml"/><Relationship Id="rId9" Type="http://schemas.openxmlformats.org/officeDocument/2006/relationships/slideLayout" Target="../slideLayouts/slideLayout39.xml"/><Relationship Id="rId14" Type="http://schemas.openxmlformats.org/officeDocument/2006/relationships/slideLayout" Target="../slideLayouts/slideLayout44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13" Type="http://schemas.openxmlformats.org/officeDocument/2006/relationships/slideLayout" Target="../slideLayouts/slideLayout57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slideLayout" Target="../slideLayouts/slideLayout56.xml"/><Relationship Id="rId2" Type="http://schemas.openxmlformats.org/officeDocument/2006/relationships/slideLayout" Target="../slideLayouts/slideLayout46.xml"/><Relationship Id="rId16" Type="http://schemas.openxmlformats.org/officeDocument/2006/relationships/image" Target="../media/image5.png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5" Type="http://schemas.openxmlformats.org/officeDocument/2006/relationships/theme" Target="../theme/theme4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Relationship Id="rId14" Type="http://schemas.openxmlformats.org/officeDocument/2006/relationships/slideLayout" Target="../slideLayouts/slideLayout58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6.xml"/><Relationship Id="rId13" Type="http://schemas.openxmlformats.org/officeDocument/2006/relationships/slideLayout" Target="../slideLayouts/slideLayout71.xml"/><Relationship Id="rId3" Type="http://schemas.openxmlformats.org/officeDocument/2006/relationships/slideLayout" Target="../slideLayouts/slideLayout61.xml"/><Relationship Id="rId7" Type="http://schemas.openxmlformats.org/officeDocument/2006/relationships/slideLayout" Target="../slideLayouts/slideLayout65.xml"/><Relationship Id="rId12" Type="http://schemas.openxmlformats.org/officeDocument/2006/relationships/slideLayout" Target="../slideLayouts/slideLayout70.xml"/><Relationship Id="rId2" Type="http://schemas.openxmlformats.org/officeDocument/2006/relationships/slideLayout" Target="../slideLayouts/slideLayout60.xml"/><Relationship Id="rId16" Type="http://schemas.openxmlformats.org/officeDocument/2006/relationships/image" Target="../media/image5.png"/><Relationship Id="rId1" Type="http://schemas.openxmlformats.org/officeDocument/2006/relationships/slideLayout" Target="../slideLayouts/slideLayout59.xml"/><Relationship Id="rId6" Type="http://schemas.openxmlformats.org/officeDocument/2006/relationships/slideLayout" Target="../slideLayouts/slideLayout64.xml"/><Relationship Id="rId11" Type="http://schemas.openxmlformats.org/officeDocument/2006/relationships/slideLayout" Target="../slideLayouts/slideLayout69.xml"/><Relationship Id="rId5" Type="http://schemas.openxmlformats.org/officeDocument/2006/relationships/slideLayout" Target="../slideLayouts/slideLayout63.xml"/><Relationship Id="rId15" Type="http://schemas.openxmlformats.org/officeDocument/2006/relationships/theme" Target="../theme/theme5.xml"/><Relationship Id="rId10" Type="http://schemas.openxmlformats.org/officeDocument/2006/relationships/slideLayout" Target="../slideLayouts/slideLayout68.xml"/><Relationship Id="rId4" Type="http://schemas.openxmlformats.org/officeDocument/2006/relationships/slideLayout" Target="../slideLayouts/slideLayout62.xml"/><Relationship Id="rId9" Type="http://schemas.openxmlformats.org/officeDocument/2006/relationships/slideLayout" Target="../slideLayouts/slideLayout67.xml"/><Relationship Id="rId14" Type="http://schemas.openxmlformats.org/officeDocument/2006/relationships/slideLayout" Target="../slideLayouts/slideLayout72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0.xml"/><Relationship Id="rId13" Type="http://schemas.openxmlformats.org/officeDocument/2006/relationships/slideLayout" Target="../slideLayouts/slideLayout85.xml"/><Relationship Id="rId3" Type="http://schemas.openxmlformats.org/officeDocument/2006/relationships/slideLayout" Target="../slideLayouts/slideLayout75.xml"/><Relationship Id="rId7" Type="http://schemas.openxmlformats.org/officeDocument/2006/relationships/slideLayout" Target="../slideLayouts/slideLayout79.xml"/><Relationship Id="rId12" Type="http://schemas.openxmlformats.org/officeDocument/2006/relationships/slideLayout" Target="../slideLayouts/slideLayout84.xml"/><Relationship Id="rId2" Type="http://schemas.openxmlformats.org/officeDocument/2006/relationships/slideLayout" Target="../slideLayouts/slideLayout74.xml"/><Relationship Id="rId16" Type="http://schemas.openxmlformats.org/officeDocument/2006/relationships/image" Target="../media/image5.png"/><Relationship Id="rId1" Type="http://schemas.openxmlformats.org/officeDocument/2006/relationships/slideLayout" Target="../slideLayouts/slideLayout73.xml"/><Relationship Id="rId6" Type="http://schemas.openxmlformats.org/officeDocument/2006/relationships/slideLayout" Target="../slideLayouts/slideLayout78.xml"/><Relationship Id="rId11" Type="http://schemas.openxmlformats.org/officeDocument/2006/relationships/slideLayout" Target="../slideLayouts/slideLayout83.xml"/><Relationship Id="rId5" Type="http://schemas.openxmlformats.org/officeDocument/2006/relationships/slideLayout" Target="../slideLayouts/slideLayout77.xml"/><Relationship Id="rId15" Type="http://schemas.openxmlformats.org/officeDocument/2006/relationships/theme" Target="../theme/theme6.xml"/><Relationship Id="rId10" Type="http://schemas.openxmlformats.org/officeDocument/2006/relationships/slideLayout" Target="../slideLayouts/slideLayout82.xml"/><Relationship Id="rId4" Type="http://schemas.openxmlformats.org/officeDocument/2006/relationships/slideLayout" Target="../slideLayouts/slideLayout76.xml"/><Relationship Id="rId9" Type="http://schemas.openxmlformats.org/officeDocument/2006/relationships/slideLayout" Target="../slideLayouts/slideLayout81.xml"/><Relationship Id="rId14" Type="http://schemas.openxmlformats.org/officeDocument/2006/relationships/slideLayout" Target="../slideLayouts/slideLayout86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4.xml"/><Relationship Id="rId3" Type="http://schemas.openxmlformats.org/officeDocument/2006/relationships/slideLayout" Target="../slideLayouts/slideLayout89.xml"/><Relationship Id="rId7" Type="http://schemas.openxmlformats.org/officeDocument/2006/relationships/slideLayout" Target="../slideLayouts/slideLayout93.xml"/><Relationship Id="rId2" Type="http://schemas.openxmlformats.org/officeDocument/2006/relationships/slideLayout" Target="../slideLayouts/slideLayout88.xml"/><Relationship Id="rId1" Type="http://schemas.openxmlformats.org/officeDocument/2006/relationships/slideLayout" Target="../slideLayouts/slideLayout87.xml"/><Relationship Id="rId6" Type="http://schemas.openxmlformats.org/officeDocument/2006/relationships/slideLayout" Target="../slideLayouts/slideLayout92.xml"/><Relationship Id="rId5" Type="http://schemas.openxmlformats.org/officeDocument/2006/relationships/slideLayout" Target="../slideLayouts/slideLayout91.xml"/><Relationship Id="rId10" Type="http://schemas.openxmlformats.org/officeDocument/2006/relationships/image" Target="../media/image5.png"/><Relationship Id="rId4" Type="http://schemas.openxmlformats.org/officeDocument/2006/relationships/slideLayout" Target="../slideLayouts/slideLayout90.xml"/><Relationship Id="rId9" Type="http://schemas.openxmlformats.org/officeDocument/2006/relationships/theme" Target="../theme/theme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Z:\Projects\Текущие\Проектная\FNS_2012\_БРЭНДБУК\out\PPT\3_1_present_16.9-03.png"/>
          <p:cNvPicPr>
            <a:picLocks noChangeAspect="1" noChangeArrowheads="1"/>
          </p:cNvPicPr>
          <p:nvPr/>
        </p:nvPicPr>
        <p:blipFill>
          <a:blip r:embed="rId18" cstate="print"/>
          <a:stretch>
            <a:fillRect/>
          </a:stretch>
        </p:blipFill>
        <p:spPr bwMode="auto">
          <a:xfrm>
            <a:off x="1" y="1169"/>
            <a:ext cx="9143998" cy="5142894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188" y="558800"/>
            <a:ext cx="7632700" cy="925984"/>
          </a:xfrm>
          <a:prstGeom prst="rect">
            <a:avLst/>
          </a:prstGeom>
        </p:spPr>
        <p:txBody>
          <a:bodyPr vert="horz" lIns="81245" tIns="40623" rIns="81245" bIns="40623" rtlCol="0" anchor="ctr">
            <a:no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11221" y="1491630"/>
            <a:ext cx="7632699" cy="3220070"/>
          </a:xfrm>
          <a:prstGeom prst="rect">
            <a:avLst/>
          </a:prstGeom>
        </p:spPr>
        <p:txBody>
          <a:bodyPr vert="horz" lIns="81245" tIns="40623" rIns="81245" bIns="40623" rtlCol="0">
            <a:no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1" y="4767264"/>
            <a:ext cx="2133600" cy="273844"/>
          </a:xfrm>
          <a:prstGeom prst="rect">
            <a:avLst/>
          </a:prstGeom>
        </p:spPr>
        <p:txBody>
          <a:bodyPr vert="horz" lIns="81245" tIns="40623" rIns="81245" bIns="40623" rtlCol="0" anchor="ctr"/>
          <a:lstStyle>
            <a:lvl1pPr algn="l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812381" fontAlgn="auto">
              <a:spcBef>
                <a:spcPts val="0"/>
              </a:spcBef>
              <a:spcAft>
                <a:spcPts val="0"/>
              </a:spcAft>
            </a:pPr>
            <a:fld id="{461EDECA-DAED-49E8-AB44-A10369DCE766}" type="datetime1">
              <a:rPr lang="ru-RU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 defTabSz="812381" fontAlgn="auto">
                <a:spcBef>
                  <a:spcPts val="0"/>
                </a:spcBef>
                <a:spcAft>
                  <a:spcPts val="0"/>
                </a:spcAft>
              </a:pPr>
              <a:t>07.09.2020</a:t>
            </a:fld>
            <a:endParaRPr lang="ru-RU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3" y="4767264"/>
            <a:ext cx="2895600" cy="273844"/>
          </a:xfrm>
          <a:prstGeom prst="rect">
            <a:avLst/>
          </a:prstGeom>
        </p:spPr>
        <p:txBody>
          <a:bodyPr vert="horz" lIns="81245" tIns="40623" rIns="81245" bIns="40623" rtlCol="0" anchor="ctr"/>
          <a:lstStyle>
            <a:lvl1pPr algn="ctr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812381"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403487" y="4398169"/>
            <a:ext cx="503585" cy="513582"/>
          </a:xfrm>
          <a:prstGeom prst="rect">
            <a:avLst/>
          </a:prstGeom>
        </p:spPr>
        <p:txBody>
          <a:bodyPr vert="horz" lIns="81245" tIns="40623" rIns="81245" bIns="40623" rtlCol="0" anchor="ctr"/>
          <a:lstStyle>
            <a:lvl1pPr algn="ctr">
              <a:lnSpc>
                <a:spcPts val="1877"/>
              </a:lnSpc>
              <a:defRPr sz="2100">
                <a:solidFill>
                  <a:schemeClr val="bg1"/>
                </a:solidFill>
                <a:latin typeface="+mn-lt"/>
              </a:defRPr>
            </a:lvl1pPr>
          </a:lstStyle>
          <a:p>
            <a:pPr defTabSz="812381" fontAlgn="auto">
              <a:spcBef>
                <a:spcPts val="0"/>
              </a:spcBef>
              <a:spcAft>
                <a:spcPts val="0"/>
              </a:spcAft>
            </a:pPr>
            <a:fld id="{E20E89E6-FE54-4E13-859C-1FA908D70D39}" type="slidenum">
              <a:rPr lang="ru-RU" smtClean="0">
                <a:solidFill>
                  <a:prstClr val="white"/>
                </a:solidFill>
              </a:rPr>
              <a:pPr defTabSz="812381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49692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73" r:id="rId1"/>
    <p:sldLayoutId id="2147484074" r:id="rId2"/>
    <p:sldLayoutId id="2147484075" r:id="rId3"/>
    <p:sldLayoutId id="2147484076" r:id="rId4"/>
    <p:sldLayoutId id="2147484077" r:id="rId5"/>
    <p:sldLayoutId id="2147484078" r:id="rId6"/>
    <p:sldLayoutId id="2147484079" r:id="rId7"/>
    <p:sldLayoutId id="2147484080" r:id="rId8"/>
    <p:sldLayoutId id="2147484081" r:id="rId9"/>
    <p:sldLayoutId id="2147484082" r:id="rId10"/>
    <p:sldLayoutId id="2147484083" r:id="rId11"/>
    <p:sldLayoutId id="2147484084" r:id="rId12"/>
    <p:sldLayoutId id="2147484085" r:id="rId13"/>
    <p:sldLayoutId id="2147484086" r:id="rId14"/>
    <p:sldLayoutId id="2147484087" r:id="rId15"/>
    <p:sldLayoutId id="2147484382" r:id="rId16"/>
  </p:sldLayoutIdLst>
  <p:hf hdr="0" ftr="0" dt="0"/>
  <p:txStyles>
    <p:titleStyle>
      <a:lvl1pPr algn="l" defTabSz="812381" rtl="0" eaLnBrk="1" latinLnBrk="0" hangingPunct="1">
        <a:spcBef>
          <a:spcPct val="0"/>
        </a:spcBef>
        <a:buNone/>
        <a:defRPr sz="3800" b="1" i="0" kern="1200">
          <a:solidFill>
            <a:srgbClr val="005AA9"/>
          </a:solidFill>
          <a:latin typeface="+mj-lt"/>
          <a:ea typeface="+mj-ea"/>
          <a:cs typeface="+mj-cs"/>
        </a:defRPr>
      </a:lvl1pPr>
    </p:titleStyle>
    <p:bodyStyle>
      <a:lvl1pPr marL="283135" indent="0" algn="l" defTabSz="812381" rtl="0" eaLnBrk="1" latinLnBrk="0" hangingPunct="1">
        <a:spcBef>
          <a:spcPct val="20000"/>
        </a:spcBef>
        <a:buFont typeface="+mj-lt"/>
        <a:buNone/>
        <a:defRPr sz="2400" b="0" i="0" kern="1200">
          <a:solidFill>
            <a:srgbClr val="005AA9"/>
          </a:solidFill>
          <a:latin typeface="+mj-lt"/>
          <a:ea typeface="+mn-ea"/>
          <a:cs typeface="+mn-cs"/>
        </a:defRPr>
      </a:lvl1pPr>
      <a:lvl2pPr marL="283135" indent="0" algn="l" defTabSz="812381" rtl="0" eaLnBrk="1" latinLnBrk="0" hangingPunct="1">
        <a:spcBef>
          <a:spcPct val="20000"/>
        </a:spcBef>
        <a:buFont typeface="Arial" pitchFamily="34" charset="0"/>
        <a:buNone/>
        <a:defRPr sz="2000" b="0" i="0" kern="1200">
          <a:solidFill>
            <a:srgbClr val="504F53"/>
          </a:solidFill>
          <a:latin typeface="+mj-lt"/>
          <a:ea typeface="+mn-ea"/>
          <a:cs typeface="+mn-cs"/>
        </a:defRPr>
      </a:lvl2pPr>
      <a:lvl3pPr marL="555157" indent="-202775" algn="l" defTabSz="812381" rtl="0" eaLnBrk="1" latinLnBrk="0" hangingPunct="1">
        <a:spcBef>
          <a:spcPct val="20000"/>
        </a:spcBef>
        <a:buFont typeface="Arial" pitchFamily="34" charset="0"/>
        <a:buChar char="•"/>
        <a:defRPr sz="2000" b="0" i="0" kern="1200">
          <a:solidFill>
            <a:srgbClr val="504F53"/>
          </a:solidFill>
          <a:latin typeface="+mj-lt"/>
          <a:ea typeface="+mn-ea"/>
          <a:cs typeface="+mn-cs"/>
        </a:defRPr>
      </a:lvl3pPr>
      <a:lvl4pPr marL="0" indent="280669" algn="just" defTabSz="812381" rtl="0" eaLnBrk="1" latinLnBrk="0" hangingPunct="1">
        <a:lnSpc>
          <a:spcPts val="1899"/>
        </a:lnSpc>
        <a:spcBef>
          <a:spcPts val="400"/>
        </a:spcBef>
        <a:buFont typeface="Arial" pitchFamily="34" charset="0"/>
        <a:buNone/>
        <a:tabLst/>
        <a:defRPr sz="1600" b="0" i="0" kern="1200">
          <a:solidFill>
            <a:srgbClr val="504F53"/>
          </a:solidFill>
          <a:latin typeface="+mj-lt"/>
          <a:ea typeface="+mn-ea"/>
          <a:cs typeface="+mn-cs"/>
        </a:defRPr>
      </a:lvl4pPr>
      <a:lvl5pPr marL="1117717" indent="0" algn="l" defTabSz="812381" rtl="0" eaLnBrk="1" latinLnBrk="0" hangingPunct="1">
        <a:lnSpc>
          <a:spcPts val="1800"/>
        </a:lnSpc>
        <a:spcBef>
          <a:spcPts val="400"/>
        </a:spcBef>
        <a:buFont typeface="Arial" pitchFamily="34" charset="0"/>
        <a:buNone/>
        <a:defRPr sz="1400" b="0" i="0" kern="1200">
          <a:solidFill>
            <a:srgbClr val="8D8C90"/>
          </a:solidFill>
          <a:latin typeface="+mj-lt"/>
          <a:ea typeface="+mn-ea"/>
          <a:cs typeface="+mn-cs"/>
        </a:defRPr>
      </a:lvl5pPr>
      <a:lvl6pPr marL="2234046" indent="-203097" algn="l" defTabSz="812381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640235" indent="-203097" algn="l" defTabSz="812381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046425" indent="-203097" algn="l" defTabSz="812381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452614" indent="-203097" algn="l" defTabSz="812381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812381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406193" algn="l" defTabSz="812381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812381" algn="l" defTabSz="812381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218566" algn="l" defTabSz="812381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624754" algn="l" defTabSz="812381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30948" algn="l" defTabSz="812381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437142" algn="l" defTabSz="812381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843329" algn="l" defTabSz="812381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249523" algn="l" defTabSz="812381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9090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" y="0"/>
            <a:ext cx="9142643" cy="51413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9091" name="Заголовок 1"/>
          <p:cNvSpPr>
            <a:spLocks noGrp="1"/>
          </p:cNvSpPr>
          <p:nvPr>
            <p:ph type="title"/>
          </p:nvPr>
        </p:nvSpPr>
        <p:spPr bwMode="auto">
          <a:xfrm>
            <a:off x="815889" y="367196"/>
            <a:ext cx="7343979" cy="8325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1144" tIns="40572" rIns="81144" bIns="40572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89092" name="Текст 2"/>
          <p:cNvSpPr>
            <a:spLocks noGrp="1"/>
          </p:cNvSpPr>
          <p:nvPr>
            <p:ph type="body" idx="1"/>
          </p:nvPr>
        </p:nvSpPr>
        <p:spPr bwMode="auto">
          <a:xfrm>
            <a:off x="815889" y="1199761"/>
            <a:ext cx="7343979" cy="3627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1144" tIns="40572" rIns="81144" bIns="40572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8" name="Номер слайда 13"/>
          <p:cNvSpPr>
            <a:spLocks noGrp="1"/>
          </p:cNvSpPr>
          <p:nvPr>
            <p:ph type="sldNum" sz="quarter" idx="4"/>
          </p:nvPr>
        </p:nvSpPr>
        <p:spPr>
          <a:xfrm>
            <a:off x="8324081" y="4531220"/>
            <a:ext cx="620370" cy="474071"/>
          </a:xfrm>
          <a:prstGeom prst="rect">
            <a:avLst/>
          </a:prstGeom>
        </p:spPr>
        <p:txBody>
          <a:bodyPr vert="horz" lIns="81144" tIns="40572" rIns="81144" bIns="40572" rtlCol="0" anchor="ctr">
            <a:normAutofit/>
          </a:bodyPr>
          <a:lstStyle>
            <a:lvl1pPr algn="ctr" defTabSz="811355" fontAlgn="auto">
              <a:lnSpc>
                <a:spcPts val="1877"/>
              </a:lnSpc>
              <a:spcBef>
                <a:spcPts val="0"/>
              </a:spcBef>
              <a:spcAft>
                <a:spcPts val="0"/>
              </a:spcAft>
              <a:defRPr sz="2100">
                <a:solidFill>
                  <a:schemeClr val="bg1"/>
                </a:solidFill>
                <a:latin typeface="+mn-lt"/>
              </a:defRPr>
            </a:lvl1pPr>
          </a:lstStyle>
          <a:p>
            <a:pPr>
              <a:defRPr/>
            </a:pPr>
            <a:fld id="{84E1B3C2-7AE0-4C6C-9691-CB6BB781DB43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54419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05" r:id="rId1"/>
    <p:sldLayoutId id="2147484106" r:id="rId2"/>
    <p:sldLayoutId id="2147484107" r:id="rId3"/>
    <p:sldLayoutId id="2147484108" r:id="rId4"/>
    <p:sldLayoutId id="2147484109" r:id="rId5"/>
    <p:sldLayoutId id="2147484110" r:id="rId6"/>
    <p:sldLayoutId id="2147484111" r:id="rId7"/>
    <p:sldLayoutId id="2147484112" r:id="rId8"/>
    <p:sldLayoutId id="2147484113" r:id="rId9"/>
    <p:sldLayoutId id="2147484114" r:id="rId10"/>
    <p:sldLayoutId id="2147484115" r:id="rId11"/>
    <p:sldLayoutId id="2147484116" r:id="rId12"/>
    <p:sldLayoutId id="2147484117" r:id="rId13"/>
    <p:sldLayoutId id="2147484118" r:id="rId14"/>
  </p:sldLayoutIdLst>
  <p:hf hdr="0" ftr="0" dt="0"/>
  <p:txStyles>
    <p:titleStyle>
      <a:lvl1pPr algn="l" defTabSz="811301" rtl="0" eaLnBrk="0" fontAlgn="base" hangingPunct="0">
        <a:lnSpc>
          <a:spcPts val="4062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+mj-lt"/>
          <a:ea typeface="+mj-ea"/>
          <a:cs typeface="+mj-cs"/>
        </a:defRPr>
      </a:lvl1pPr>
      <a:lvl2pPr algn="l" defTabSz="811301" rtl="0" eaLnBrk="0" fontAlgn="base" hangingPunct="0">
        <a:lnSpc>
          <a:spcPts val="4062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2pPr>
      <a:lvl3pPr algn="l" defTabSz="811301" rtl="0" eaLnBrk="0" fontAlgn="base" hangingPunct="0">
        <a:lnSpc>
          <a:spcPts val="4062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3pPr>
      <a:lvl4pPr algn="l" defTabSz="811301" rtl="0" eaLnBrk="0" fontAlgn="base" hangingPunct="0">
        <a:lnSpc>
          <a:spcPts val="4062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4pPr>
      <a:lvl5pPr algn="l" defTabSz="811301" rtl="0" eaLnBrk="0" fontAlgn="base" hangingPunct="0">
        <a:lnSpc>
          <a:spcPts val="4062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5pPr>
      <a:lvl6pPr marL="355628" algn="l" defTabSz="811301" rtl="0" eaLnBrk="0" fontAlgn="base" hangingPunct="0">
        <a:lnSpc>
          <a:spcPts val="4062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6pPr>
      <a:lvl7pPr marL="711270" algn="l" defTabSz="811301" rtl="0" eaLnBrk="0" fontAlgn="base" hangingPunct="0">
        <a:lnSpc>
          <a:spcPts val="4062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7pPr>
      <a:lvl8pPr marL="1066919" algn="l" defTabSz="811301" rtl="0" eaLnBrk="0" fontAlgn="base" hangingPunct="0">
        <a:lnSpc>
          <a:spcPts val="4062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8pPr>
      <a:lvl9pPr marL="1422557" algn="l" defTabSz="811301" rtl="0" eaLnBrk="0" fontAlgn="base" hangingPunct="0">
        <a:lnSpc>
          <a:spcPts val="4062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9pPr>
    </p:titleStyle>
    <p:bodyStyle>
      <a:lvl1pPr marL="282775" indent="-282775" algn="l" defTabSz="811301" rtl="0" eaLnBrk="0" fontAlgn="base" hangingPunct="0">
        <a:spcBef>
          <a:spcPct val="20000"/>
        </a:spcBef>
        <a:spcAft>
          <a:spcPct val="0"/>
        </a:spcAft>
        <a:buFont typeface="+mj-lt"/>
        <a:defRPr sz="2900">
          <a:solidFill>
            <a:srgbClr val="005AA9"/>
          </a:solidFill>
          <a:latin typeface="+mn-lt"/>
          <a:ea typeface="+mn-ea"/>
          <a:cs typeface="+mn-cs"/>
        </a:defRPr>
      </a:lvl1pPr>
      <a:lvl2pPr marL="282775" indent="72859" algn="l" defTabSz="811301" rtl="0" eaLnBrk="0" fontAlgn="base" hangingPunct="0">
        <a:spcBef>
          <a:spcPct val="20000"/>
        </a:spcBef>
        <a:spcAft>
          <a:spcPct val="0"/>
        </a:spcAft>
        <a:buFont typeface="Arial" pitchFamily="34" charset="0"/>
        <a:defRPr sz="1900">
          <a:solidFill>
            <a:srgbClr val="504F53"/>
          </a:solidFill>
          <a:latin typeface="+mn-lt"/>
        </a:defRPr>
      </a:lvl2pPr>
      <a:lvl3pPr marL="554462" indent="-202519" algn="l" defTabSz="811301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1900">
          <a:solidFill>
            <a:srgbClr val="504F53"/>
          </a:solidFill>
          <a:latin typeface="+mn-lt"/>
        </a:defRPr>
      </a:lvl3pPr>
      <a:lvl4pPr marL="1244743" indent="-964425" algn="just" defTabSz="811301" rtl="0" eaLnBrk="0" fontAlgn="base" hangingPunct="0">
        <a:lnSpc>
          <a:spcPts val="1409"/>
        </a:lnSpc>
        <a:spcBef>
          <a:spcPts val="313"/>
        </a:spcBef>
        <a:spcAft>
          <a:spcPct val="0"/>
        </a:spcAft>
        <a:buFont typeface="Arial" pitchFamily="34" charset="0"/>
        <a:defRPr sz="1300">
          <a:solidFill>
            <a:srgbClr val="504F53"/>
          </a:solidFill>
          <a:latin typeface="+mn-lt"/>
        </a:defRPr>
      </a:lvl4pPr>
      <a:lvl5pPr marL="1116312" indent="306248" algn="l" defTabSz="811301" rtl="0" eaLnBrk="0" fontAlgn="base" hangingPunct="0">
        <a:lnSpc>
          <a:spcPts val="1409"/>
        </a:lnSpc>
        <a:spcBef>
          <a:spcPts val="313"/>
        </a:spcBef>
        <a:spcAft>
          <a:spcPct val="0"/>
        </a:spcAft>
        <a:buFont typeface="Arial" pitchFamily="34" charset="0"/>
        <a:defRPr sz="1100">
          <a:solidFill>
            <a:srgbClr val="8D8C90"/>
          </a:solidFill>
          <a:latin typeface="+mn-lt"/>
        </a:defRPr>
      </a:lvl5pPr>
      <a:lvl6pPr marL="1471952" indent="306248" algn="l" defTabSz="811301" rtl="0" eaLnBrk="0" fontAlgn="base" hangingPunct="0">
        <a:lnSpc>
          <a:spcPts val="1409"/>
        </a:lnSpc>
        <a:spcBef>
          <a:spcPts val="313"/>
        </a:spcBef>
        <a:spcAft>
          <a:spcPct val="0"/>
        </a:spcAft>
        <a:buFont typeface="Arial" pitchFamily="34" charset="0"/>
        <a:defRPr sz="1100">
          <a:solidFill>
            <a:srgbClr val="8D8C90"/>
          </a:solidFill>
          <a:latin typeface="+mn-lt"/>
        </a:defRPr>
      </a:lvl6pPr>
      <a:lvl7pPr marL="1827589" indent="306248" algn="l" defTabSz="811301" rtl="0" eaLnBrk="0" fontAlgn="base" hangingPunct="0">
        <a:lnSpc>
          <a:spcPts val="1409"/>
        </a:lnSpc>
        <a:spcBef>
          <a:spcPts val="313"/>
        </a:spcBef>
        <a:spcAft>
          <a:spcPct val="0"/>
        </a:spcAft>
        <a:buFont typeface="Arial" pitchFamily="34" charset="0"/>
        <a:defRPr sz="1100">
          <a:solidFill>
            <a:srgbClr val="8D8C90"/>
          </a:solidFill>
          <a:latin typeface="+mn-lt"/>
        </a:defRPr>
      </a:lvl7pPr>
      <a:lvl8pPr marL="2183234" indent="306248" algn="l" defTabSz="811301" rtl="0" eaLnBrk="0" fontAlgn="base" hangingPunct="0">
        <a:lnSpc>
          <a:spcPts val="1409"/>
        </a:lnSpc>
        <a:spcBef>
          <a:spcPts val="313"/>
        </a:spcBef>
        <a:spcAft>
          <a:spcPct val="0"/>
        </a:spcAft>
        <a:buFont typeface="Arial" pitchFamily="34" charset="0"/>
        <a:defRPr sz="1100">
          <a:solidFill>
            <a:srgbClr val="8D8C90"/>
          </a:solidFill>
          <a:latin typeface="+mn-lt"/>
        </a:defRPr>
      </a:lvl8pPr>
      <a:lvl9pPr marL="2538873" indent="306248" algn="l" defTabSz="811301" rtl="0" eaLnBrk="0" fontAlgn="base" hangingPunct="0">
        <a:lnSpc>
          <a:spcPts val="1409"/>
        </a:lnSpc>
        <a:spcBef>
          <a:spcPts val="313"/>
        </a:spcBef>
        <a:spcAft>
          <a:spcPct val="0"/>
        </a:spcAft>
        <a:buFont typeface="Arial" pitchFamily="34" charset="0"/>
        <a:defRPr sz="1100">
          <a:solidFill>
            <a:srgbClr val="8D8C90"/>
          </a:solidFill>
          <a:latin typeface="+mn-lt"/>
        </a:defRPr>
      </a:lvl9pPr>
    </p:bodyStyle>
    <p:otherStyle>
      <a:defPPr>
        <a:defRPr lang="ru-RU"/>
      </a:defPPr>
      <a:lvl1pPr marL="0" algn="l" defTabSz="71127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55628" algn="l" defTabSz="71127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711270" algn="l" defTabSz="71127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66919" algn="l" defTabSz="71127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422557" algn="l" defTabSz="71127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78199" algn="l" defTabSz="71127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133840" algn="l" defTabSz="71127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89477" algn="l" defTabSz="71127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845114" algn="l" defTabSz="71127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9090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" y="0"/>
            <a:ext cx="9142643" cy="51413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9091" name="Заголовок 1"/>
          <p:cNvSpPr>
            <a:spLocks noGrp="1"/>
          </p:cNvSpPr>
          <p:nvPr>
            <p:ph type="title"/>
          </p:nvPr>
        </p:nvSpPr>
        <p:spPr bwMode="auto">
          <a:xfrm>
            <a:off x="815883" y="367193"/>
            <a:ext cx="7343979" cy="8325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1180" tIns="40590" rIns="81180" bIns="4059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89092" name="Текст 2"/>
          <p:cNvSpPr>
            <a:spLocks noGrp="1"/>
          </p:cNvSpPr>
          <p:nvPr>
            <p:ph type="body" idx="1"/>
          </p:nvPr>
        </p:nvSpPr>
        <p:spPr bwMode="auto">
          <a:xfrm>
            <a:off x="815883" y="1199761"/>
            <a:ext cx="7343979" cy="3627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1180" tIns="40590" rIns="81180" bIns="4059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8" name="Номер слайда 13"/>
          <p:cNvSpPr>
            <a:spLocks noGrp="1"/>
          </p:cNvSpPr>
          <p:nvPr>
            <p:ph type="sldNum" sz="quarter" idx="4"/>
          </p:nvPr>
        </p:nvSpPr>
        <p:spPr>
          <a:xfrm>
            <a:off x="8324081" y="4531220"/>
            <a:ext cx="620370" cy="474071"/>
          </a:xfrm>
          <a:prstGeom prst="rect">
            <a:avLst/>
          </a:prstGeom>
        </p:spPr>
        <p:txBody>
          <a:bodyPr vert="horz" lIns="81180" tIns="40590" rIns="81180" bIns="40590" rtlCol="0" anchor="ctr">
            <a:normAutofit/>
          </a:bodyPr>
          <a:lstStyle>
            <a:lvl1pPr algn="ctr" defTabSz="811721" fontAlgn="auto">
              <a:lnSpc>
                <a:spcPts val="1877"/>
              </a:lnSpc>
              <a:spcBef>
                <a:spcPts val="0"/>
              </a:spcBef>
              <a:spcAft>
                <a:spcPts val="0"/>
              </a:spcAft>
              <a:defRPr sz="2100">
                <a:solidFill>
                  <a:schemeClr val="bg1"/>
                </a:solidFill>
                <a:latin typeface="+mn-lt"/>
              </a:defRPr>
            </a:lvl1pPr>
          </a:lstStyle>
          <a:p>
            <a:pPr>
              <a:defRPr/>
            </a:pPr>
            <a:fld id="{84E1B3C2-7AE0-4C6C-9691-CB6BB781DB43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81327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20" r:id="rId1"/>
    <p:sldLayoutId id="2147484121" r:id="rId2"/>
    <p:sldLayoutId id="2147484122" r:id="rId3"/>
    <p:sldLayoutId id="2147484123" r:id="rId4"/>
    <p:sldLayoutId id="2147484124" r:id="rId5"/>
    <p:sldLayoutId id="2147484125" r:id="rId6"/>
    <p:sldLayoutId id="2147484126" r:id="rId7"/>
    <p:sldLayoutId id="2147484127" r:id="rId8"/>
    <p:sldLayoutId id="2147484128" r:id="rId9"/>
    <p:sldLayoutId id="2147484129" r:id="rId10"/>
    <p:sldLayoutId id="2147484130" r:id="rId11"/>
    <p:sldLayoutId id="2147484131" r:id="rId12"/>
    <p:sldLayoutId id="2147484132" r:id="rId13"/>
    <p:sldLayoutId id="2147484133" r:id="rId14"/>
  </p:sldLayoutIdLst>
  <p:hf hdr="0" ftr="0" dt="0"/>
  <p:txStyles>
    <p:titleStyle>
      <a:lvl1pPr algn="l" defTabSz="811667" rtl="0" eaLnBrk="0" fontAlgn="base" hangingPunct="0">
        <a:lnSpc>
          <a:spcPts val="4062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+mj-lt"/>
          <a:ea typeface="+mj-ea"/>
          <a:cs typeface="+mj-cs"/>
        </a:defRPr>
      </a:lvl1pPr>
      <a:lvl2pPr algn="l" defTabSz="811667" rtl="0" eaLnBrk="0" fontAlgn="base" hangingPunct="0">
        <a:lnSpc>
          <a:spcPts val="4062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2pPr>
      <a:lvl3pPr algn="l" defTabSz="811667" rtl="0" eaLnBrk="0" fontAlgn="base" hangingPunct="0">
        <a:lnSpc>
          <a:spcPts val="4062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3pPr>
      <a:lvl4pPr algn="l" defTabSz="811667" rtl="0" eaLnBrk="0" fontAlgn="base" hangingPunct="0">
        <a:lnSpc>
          <a:spcPts val="4062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4pPr>
      <a:lvl5pPr algn="l" defTabSz="811667" rtl="0" eaLnBrk="0" fontAlgn="base" hangingPunct="0">
        <a:lnSpc>
          <a:spcPts val="4062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5pPr>
      <a:lvl6pPr marL="355790" algn="l" defTabSz="811667" rtl="0" eaLnBrk="0" fontAlgn="base" hangingPunct="0">
        <a:lnSpc>
          <a:spcPts val="4062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6pPr>
      <a:lvl7pPr marL="711591" algn="l" defTabSz="811667" rtl="0" eaLnBrk="0" fontAlgn="base" hangingPunct="0">
        <a:lnSpc>
          <a:spcPts val="4062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7pPr>
      <a:lvl8pPr marL="1067400" algn="l" defTabSz="811667" rtl="0" eaLnBrk="0" fontAlgn="base" hangingPunct="0">
        <a:lnSpc>
          <a:spcPts val="4062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8pPr>
      <a:lvl9pPr marL="1423199" algn="l" defTabSz="811667" rtl="0" eaLnBrk="0" fontAlgn="base" hangingPunct="0">
        <a:lnSpc>
          <a:spcPts val="4062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9pPr>
    </p:titleStyle>
    <p:bodyStyle>
      <a:lvl1pPr marL="282903" indent="-282903" algn="l" defTabSz="811667" rtl="0" eaLnBrk="0" fontAlgn="base" hangingPunct="0">
        <a:spcBef>
          <a:spcPct val="20000"/>
        </a:spcBef>
        <a:spcAft>
          <a:spcPct val="0"/>
        </a:spcAft>
        <a:buFont typeface="+mj-lt"/>
        <a:defRPr sz="2900">
          <a:solidFill>
            <a:srgbClr val="005AA9"/>
          </a:solidFill>
          <a:latin typeface="+mn-lt"/>
          <a:ea typeface="+mn-ea"/>
          <a:cs typeface="+mn-cs"/>
        </a:defRPr>
      </a:lvl1pPr>
      <a:lvl2pPr marL="282903" indent="72892" algn="l" defTabSz="811667" rtl="0" eaLnBrk="0" fontAlgn="base" hangingPunct="0">
        <a:spcBef>
          <a:spcPct val="20000"/>
        </a:spcBef>
        <a:spcAft>
          <a:spcPct val="0"/>
        </a:spcAft>
        <a:buFont typeface="Arial" pitchFamily="34" charset="0"/>
        <a:defRPr sz="1900">
          <a:solidFill>
            <a:srgbClr val="504F53"/>
          </a:solidFill>
          <a:latin typeface="+mn-lt"/>
        </a:defRPr>
      </a:lvl2pPr>
      <a:lvl3pPr marL="554711" indent="-202610" algn="l" defTabSz="811667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1900">
          <a:solidFill>
            <a:srgbClr val="504F53"/>
          </a:solidFill>
          <a:latin typeface="+mn-lt"/>
        </a:defRPr>
      </a:lvl3pPr>
      <a:lvl4pPr marL="1245304" indent="-964860" algn="just" defTabSz="811667" rtl="0" eaLnBrk="0" fontAlgn="base" hangingPunct="0">
        <a:lnSpc>
          <a:spcPts val="1409"/>
        </a:lnSpc>
        <a:spcBef>
          <a:spcPts val="313"/>
        </a:spcBef>
        <a:spcAft>
          <a:spcPct val="0"/>
        </a:spcAft>
        <a:buFont typeface="Arial" pitchFamily="34" charset="0"/>
        <a:defRPr sz="1300">
          <a:solidFill>
            <a:srgbClr val="504F53"/>
          </a:solidFill>
          <a:latin typeface="+mn-lt"/>
        </a:defRPr>
      </a:lvl4pPr>
      <a:lvl5pPr marL="1116815" indent="306386" algn="l" defTabSz="811667" rtl="0" eaLnBrk="0" fontAlgn="base" hangingPunct="0">
        <a:lnSpc>
          <a:spcPts val="1409"/>
        </a:lnSpc>
        <a:spcBef>
          <a:spcPts val="313"/>
        </a:spcBef>
        <a:spcAft>
          <a:spcPct val="0"/>
        </a:spcAft>
        <a:buFont typeface="Arial" pitchFamily="34" charset="0"/>
        <a:defRPr sz="1100">
          <a:solidFill>
            <a:srgbClr val="8D8C90"/>
          </a:solidFill>
          <a:latin typeface="+mn-lt"/>
        </a:defRPr>
      </a:lvl5pPr>
      <a:lvl6pPr marL="1472615" indent="306386" algn="l" defTabSz="811667" rtl="0" eaLnBrk="0" fontAlgn="base" hangingPunct="0">
        <a:lnSpc>
          <a:spcPts val="1409"/>
        </a:lnSpc>
        <a:spcBef>
          <a:spcPts val="313"/>
        </a:spcBef>
        <a:spcAft>
          <a:spcPct val="0"/>
        </a:spcAft>
        <a:buFont typeface="Arial" pitchFamily="34" charset="0"/>
        <a:defRPr sz="1100">
          <a:solidFill>
            <a:srgbClr val="8D8C90"/>
          </a:solidFill>
          <a:latin typeface="+mn-lt"/>
        </a:defRPr>
      </a:lvl6pPr>
      <a:lvl7pPr marL="1828413" indent="306386" algn="l" defTabSz="811667" rtl="0" eaLnBrk="0" fontAlgn="base" hangingPunct="0">
        <a:lnSpc>
          <a:spcPts val="1409"/>
        </a:lnSpc>
        <a:spcBef>
          <a:spcPts val="313"/>
        </a:spcBef>
        <a:spcAft>
          <a:spcPct val="0"/>
        </a:spcAft>
        <a:buFont typeface="Arial" pitchFamily="34" charset="0"/>
        <a:defRPr sz="1100">
          <a:solidFill>
            <a:srgbClr val="8D8C90"/>
          </a:solidFill>
          <a:latin typeface="+mn-lt"/>
        </a:defRPr>
      </a:lvl7pPr>
      <a:lvl8pPr marL="2184218" indent="306386" algn="l" defTabSz="811667" rtl="0" eaLnBrk="0" fontAlgn="base" hangingPunct="0">
        <a:lnSpc>
          <a:spcPts val="1409"/>
        </a:lnSpc>
        <a:spcBef>
          <a:spcPts val="313"/>
        </a:spcBef>
        <a:spcAft>
          <a:spcPct val="0"/>
        </a:spcAft>
        <a:buFont typeface="Arial" pitchFamily="34" charset="0"/>
        <a:defRPr sz="1100">
          <a:solidFill>
            <a:srgbClr val="8D8C90"/>
          </a:solidFill>
          <a:latin typeface="+mn-lt"/>
        </a:defRPr>
      </a:lvl8pPr>
      <a:lvl9pPr marL="2540019" indent="306386" algn="l" defTabSz="811667" rtl="0" eaLnBrk="0" fontAlgn="base" hangingPunct="0">
        <a:lnSpc>
          <a:spcPts val="1409"/>
        </a:lnSpc>
        <a:spcBef>
          <a:spcPts val="313"/>
        </a:spcBef>
        <a:spcAft>
          <a:spcPct val="0"/>
        </a:spcAft>
        <a:buFont typeface="Arial" pitchFamily="34" charset="0"/>
        <a:defRPr sz="1100">
          <a:solidFill>
            <a:srgbClr val="8D8C90"/>
          </a:solidFill>
          <a:latin typeface="+mn-lt"/>
        </a:defRPr>
      </a:lvl9pPr>
    </p:bodyStyle>
    <p:otherStyle>
      <a:defPPr>
        <a:defRPr lang="ru-RU"/>
      </a:defPPr>
      <a:lvl1pPr marL="0" algn="l" defTabSz="711591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55790" algn="l" defTabSz="711591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711591" algn="l" defTabSz="711591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67400" algn="l" defTabSz="711591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423199" algn="l" defTabSz="711591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79001" algn="l" defTabSz="711591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134801" algn="l" defTabSz="711591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90599" algn="l" defTabSz="711591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846398" algn="l" defTabSz="711591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9090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" y="0"/>
            <a:ext cx="9142643" cy="51413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9091" name="Заголовок 1"/>
          <p:cNvSpPr>
            <a:spLocks noGrp="1"/>
          </p:cNvSpPr>
          <p:nvPr>
            <p:ph type="title"/>
          </p:nvPr>
        </p:nvSpPr>
        <p:spPr bwMode="auto">
          <a:xfrm>
            <a:off x="815882" y="367190"/>
            <a:ext cx="7343979" cy="8325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1228" tIns="40614" rIns="81228" bIns="40614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89092" name="Текст 2"/>
          <p:cNvSpPr>
            <a:spLocks noGrp="1"/>
          </p:cNvSpPr>
          <p:nvPr>
            <p:ph type="body" idx="1"/>
          </p:nvPr>
        </p:nvSpPr>
        <p:spPr bwMode="auto">
          <a:xfrm>
            <a:off x="815882" y="1199761"/>
            <a:ext cx="7343979" cy="3627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1228" tIns="40614" rIns="81228" bIns="4061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8" name="Номер слайда 13"/>
          <p:cNvSpPr>
            <a:spLocks noGrp="1"/>
          </p:cNvSpPr>
          <p:nvPr>
            <p:ph type="sldNum" sz="quarter" idx="4"/>
          </p:nvPr>
        </p:nvSpPr>
        <p:spPr>
          <a:xfrm>
            <a:off x="8324081" y="4531220"/>
            <a:ext cx="620370" cy="474071"/>
          </a:xfrm>
          <a:prstGeom prst="rect">
            <a:avLst/>
          </a:prstGeom>
        </p:spPr>
        <p:txBody>
          <a:bodyPr vert="horz" lIns="81228" tIns="40614" rIns="81228" bIns="40614" rtlCol="0" anchor="ctr">
            <a:normAutofit/>
          </a:bodyPr>
          <a:lstStyle>
            <a:lvl1pPr algn="ctr" defTabSz="812209" fontAlgn="auto">
              <a:lnSpc>
                <a:spcPts val="1877"/>
              </a:lnSpc>
              <a:spcBef>
                <a:spcPts val="0"/>
              </a:spcBef>
              <a:spcAft>
                <a:spcPts val="0"/>
              </a:spcAft>
              <a:defRPr sz="2100">
                <a:solidFill>
                  <a:schemeClr val="bg1"/>
                </a:solidFill>
                <a:latin typeface="+mn-lt"/>
              </a:defRPr>
            </a:lvl1pPr>
          </a:lstStyle>
          <a:p>
            <a:pPr>
              <a:defRPr/>
            </a:pPr>
            <a:fld id="{84E1B3C2-7AE0-4C6C-9691-CB6BB781DB43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29684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35" r:id="rId1"/>
    <p:sldLayoutId id="2147484136" r:id="rId2"/>
    <p:sldLayoutId id="2147484137" r:id="rId3"/>
    <p:sldLayoutId id="2147484138" r:id="rId4"/>
    <p:sldLayoutId id="2147484139" r:id="rId5"/>
    <p:sldLayoutId id="2147484140" r:id="rId6"/>
    <p:sldLayoutId id="2147484141" r:id="rId7"/>
    <p:sldLayoutId id="2147484142" r:id="rId8"/>
    <p:sldLayoutId id="2147484143" r:id="rId9"/>
    <p:sldLayoutId id="2147484144" r:id="rId10"/>
    <p:sldLayoutId id="2147484145" r:id="rId11"/>
    <p:sldLayoutId id="2147484146" r:id="rId12"/>
    <p:sldLayoutId id="2147484147" r:id="rId13"/>
    <p:sldLayoutId id="2147484148" r:id="rId14"/>
  </p:sldLayoutIdLst>
  <p:hf hdr="0" ftr="0" dt="0"/>
  <p:txStyles>
    <p:titleStyle>
      <a:lvl1pPr algn="l" defTabSz="812155" rtl="0" eaLnBrk="0" fontAlgn="base" hangingPunct="0">
        <a:lnSpc>
          <a:spcPts val="4062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+mj-lt"/>
          <a:ea typeface="+mj-ea"/>
          <a:cs typeface="+mj-cs"/>
        </a:defRPr>
      </a:lvl1pPr>
      <a:lvl2pPr algn="l" defTabSz="812155" rtl="0" eaLnBrk="0" fontAlgn="base" hangingPunct="0">
        <a:lnSpc>
          <a:spcPts val="4062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2pPr>
      <a:lvl3pPr algn="l" defTabSz="812155" rtl="0" eaLnBrk="0" fontAlgn="base" hangingPunct="0">
        <a:lnSpc>
          <a:spcPts val="4062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3pPr>
      <a:lvl4pPr algn="l" defTabSz="812155" rtl="0" eaLnBrk="0" fontAlgn="base" hangingPunct="0">
        <a:lnSpc>
          <a:spcPts val="4062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4pPr>
      <a:lvl5pPr algn="l" defTabSz="812155" rtl="0" eaLnBrk="0" fontAlgn="base" hangingPunct="0">
        <a:lnSpc>
          <a:spcPts val="4062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5pPr>
      <a:lvl6pPr marL="356006" algn="l" defTabSz="812155" rtl="0" eaLnBrk="0" fontAlgn="base" hangingPunct="0">
        <a:lnSpc>
          <a:spcPts val="4062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6pPr>
      <a:lvl7pPr marL="712019" algn="l" defTabSz="812155" rtl="0" eaLnBrk="0" fontAlgn="base" hangingPunct="0">
        <a:lnSpc>
          <a:spcPts val="4062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7pPr>
      <a:lvl8pPr marL="1068042" algn="l" defTabSz="812155" rtl="0" eaLnBrk="0" fontAlgn="base" hangingPunct="0">
        <a:lnSpc>
          <a:spcPts val="4062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8pPr>
      <a:lvl9pPr marL="1424055" algn="l" defTabSz="812155" rtl="0" eaLnBrk="0" fontAlgn="base" hangingPunct="0">
        <a:lnSpc>
          <a:spcPts val="4062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9pPr>
    </p:titleStyle>
    <p:bodyStyle>
      <a:lvl1pPr marL="283074" indent="-283074" algn="l" defTabSz="812155" rtl="0" eaLnBrk="0" fontAlgn="base" hangingPunct="0">
        <a:spcBef>
          <a:spcPct val="20000"/>
        </a:spcBef>
        <a:spcAft>
          <a:spcPct val="0"/>
        </a:spcAft>
        <a:buFont typeface="+mj-lt"/>
        <a:defRPr sz="2900">
          <a:solidFill>
            <a:srgbClr val="005AA9"/>
          </a:solidFill>
          <a:latin typeface="+mn-lt"/>
          <a:ea typeface="+mn-ea"/>
          <a:cs typeface="+mn-cs"/>
        </a:defRPr>
      </a:lvl1pPr>
      <a:lvl2pPr marL="283074" indent="72936" algn="l" defTabSz="812155" rtl="0" eaLnBrk="0" fontAlgn="base" hangingPunct="0">
        <a:spcBef>
          <a:spcPct val="20000"/>
        </a:spcBef>
        <a:spcAft>
          <a:spcPct val="0"/>
        </a:spcAft>
        <a:buFont typeface="Arial" pitchFamily="34" charset="0"/>
        <a:defRPr sz="1900">
          <a:solidFill>
            <a:srgbClr val="504F53"/>
          </a:solidFill>
          <a:latin typeface="+mn-lt"/>
        </a:defRPr>
      </a:lvl2pPr>
      <a:lvl3pPr marL="555045" indent="-202732" algn="l" defTabSz="812155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1900">
          <a:solidFill>
            <a:srgbClr val="504F53"/>
          </a:solidFill>
          <a:latin typeface="+mn-lt"/>
        </a:defRPr>
      </a:lvl3pPr>
      <a:lvl4pPr marL="1246053" indent="-965440" algn="just" defTabSz="812155" rtl="0" eaLnBrk="0" fontAlgn="base" hangingPunct="0">
        <a:lnSpc>
          <a:spcPts val="1409"/>
        </a:lnSpc>
        <a:spcBef>
          <a:spcPts val="313"/>
        </a:spcBef>
        <a:spcAft>
          <a:spcPct val="0"/>
        </a:spcAft>
        <a:buFont typeface="Arial" pitchFamily="34" charset="0"/>
        <a:defRPr sz="1300">
          <a:solidFill>
            <a:srgbClr val="504F53"/>
          </a:solidFill>
          <a:latin typeface="+mn-lt"/>
        </a:defRPr>
      </a:lvl4pPr>
      <a:lvl5pPr marL="1117487" indent="306570" algn="l" defTabSz="812155" rtl="0" eaLnBrk="0" fontAlgn="base" hangingPunct="0">
        <a:lnSpc>
          <a:spcPts val="1409"/>
        </a:lnSpc>
        <a:spcBef>
          <a:spcPts val="313"/>
        </a:spcBef>
        <a:spcAft>
          <a:spcPct val="0"/>
        </a:spcAft>
        <a:buFont typeface="Arial" pitchFamily="34" charset="0"/>
        <a:defRPr sz="1100">
          <a:solidFill>
            <a:srgbClr val="8D8C90"/>
          </a:solidFill>
          <a:latin typeface="+mn-lt"/>
        </a:defRPr>
      </a:lvl5pPr>
      <a:lvl6pPr marL="1473500" indent="306570" algn="l" defTabSz="812155" rtl="0" eaLnBrk="0" fontAlgn="base" hangingPunct="0">
        <a:lnSpc>
          <a:spcPts val="1409"/>
        </a:lnSpc>
        <a:spcBef>
          <a:spcPts val="313"/>
        </a:spcBef>
        <a:spcAft>
          <a:spcPct val="0"/>
        </a:spcAft>
        <a:buFont typeface="Arial" pitchFamily="34" charset="0"/>
        <a:defRPr sz="1100">
          <a:solidFill>
            <a:srgbClr val="8D8C90"/>
          </a:solidFill>
          <a:latin typeface="+mn-lt"/>
        </a:defRPr>
      </a:lvl6pPr>
      <a:lvl7pPr marL="1829513" indent="306570" algn="l" defTabSz="812155" rtl="0" eaLnBrk="0" fontAlgn="base" hangingPunct="0">
        <a:lnSpc>
          <a:spcPts val="1409"/>
        </a:lnSpc>
        <a:spcBef>
          <a:spcPts val="313"/>
        </a:spcBef>
        <a:spcAft>
          <a:spcPct val="0"/>
        </a:spcAft>
        <a:buFont typeface="Arial" pitchFamily="34" charset="0"/>
        <a:defRPr sz="1100">
          <a:solidFill>
            <a:srgbClr val="8D8C90"/>
          </a:solidFill>
          <a:latin typeface="+mn-lt"/>
        </a:defRPr>
      </a:lvl7pPr>
      <a:lvl8pPr marL="2185530" indent="306570" algn="l" defTabSz="812155" rtl="0" eaLnBrk="0" fontAlgn="base" hangingPunct="0">
        <a:lnSpc>
          <a:spcPts val="1409"/>
        </a:lnSpc>
        <a:spcBef>
          <a:spcPts val="313"/>
        </a:spcBef>
        <a:spcAft>
          <a:spcPct val="0"/>
        </a:spcAft>
        <a:buFont typeface="Arial" pitchFamily="34" charset="0"/>
        <a:defRPr sz="1100">
          <a:solidFill>
            <a:srgbClr val="8D8C90"/>
          </a:solidFill>
          <a:latin typeface="+mn-lt"/>
        </a:defRPr>
      </a:lvl8pPr>
      <a:lvl9pPr marL="2541547" indent="306570" algn="l" defTabSz="812155" rtl="0" eaLnBrk="0" fontAlgn="base" hangingPunct="0">
        <a:lnSpc>
          <a:spcPts val="1409"/>
        </a:lnSpc>
        <a:spcBef>
          <a:spcPts val="313"/>
        </a:spcBef>
        <a:spcAft>
          <a:spcPct val="0"/>
        </a:spcAft>
        <a:buFont typeface="Arial" pitchFamily="34" charset="0"/>
        <a:defRPr sz="1100">
          <a:solidFill>
            <a:srgbClr val="8D8C90"/>
          </a:solidFill>
          <a:latin typeface="+mn-lt"/>
        </a:defRPr>
      </a:lvl9pPr>
    </p:bodyStyle>
    <p:otherStyle>
      <a:defPPr>
        <a:defRPr lang="ru-RU"/>
      </a:defPPr>
      <a:lvl1pPr marL="0" algn="l" defTabSz="712019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56006" algn="l" defTabSz="712019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712019" algn="l" defTabSz="712019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68042" algn="l" defTabSz="712019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424055" algn="l" defTabSz="712019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80070" algn="l" defTabSz="712019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136085" algn="l" defTabSz="712019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92097" algn="l" defTabSz="712019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848109" algn="l" defTabSz="712019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9090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" y="0"/>
            <a:ext cx="9142643" cy="51413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9091" name="Заголовок 1"/>
          <p:cNvSpPr>
            <a:spLocks noGrp="1"/>
          </p:cNvSpPr>
          <p:nvPr>
            <p:ph type="title"/>
          </p:nvPr>
        </p:nvSpPr>
        <p:spPr bwMode="auto">
          <a:xfrm>
            <a:off x="815869" y="367183"/>
            <a:ext cx="7343979" cy="8325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1389" tIns="40695" rIns="81389" bIns="4069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89092" name="Текст 2"/>
          <p:cNvSpPr>
            <a:spLocks noGrp="1"/>
          </p:cNvSpPr>
          <p:nvPr>
            <p:ph type="body" idx="1"/>
          </p:nvPr>
        </p:nvSpPr>
        <p:spPr bwMode="auto">
          <a:xfrm>
            <a:off x="815869" y="1199774"/>
            <a:ext cx="7343979" cy="36273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1389" tIns="40695" rIns="81389" bIns="4069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8" name="Номер слайда 13"/>
          <p:cNvSpPr>
            <a:spLocks noGrp="1"/>
          </p:cNvSpPr>
          <p:nvPr>
            <p:ph type="sldNum" sz="quarter" idx="4"/>
          </p:nvPr>
        </p:nvSpPr>
        <p:spPr>
          <a:xfrm>
            <a:off x="8324081" y="4531218"/>
            <a:ext cx="620370" cy="474071"/>
          </a:xfrm>
          <a:prstGeom prst="rect">
            <a:avLst/>
          </a:prstGeom>
        </p:spPr>
        <p:txBody>
          <a:bodyPr vert="horz" lIns="81389" tIns="40695" rIns="81389" bIns="40695" rtlCol="0" anchor="ctr">
            <a:normAutofit/>
          </a:bodyPr>
          <a:lstStyle>
            <a:lvl1pPr algn="ctr" defTabSz="813848" fontAlgn="auto">
              <a:lnSpc>
                <a:spcPts val="1877"/>
              </a:lnSpc>
              <a:spcBef>
                <a:spcPts val="0"/>
              </a:spcBef>
              <a:spcAft>
                <a:spcPts val="0"/>
              </a:spcAft>
              <a:defRPr sz="2100">
                <a:solidFill>
                  <a:schemeClr val="bg1"/>
                </a:solidFill>
                <a:latin typeface="+mn-lt"/>
              </a:defRPr>
            </a:lvl1pPr>
          </a:lstStyle>
          <a:p>
            <a:pPr>
              <a:defRPr/>
            </a:pPr>
            <a:fld id="{84E1B3C2-7AE0-4C6C-9691-CB6BB781DB43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53502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50" r:id="rId1"/>
    <p:sldLayoutId id="2147484151" r:id="rId2"/>
    <p:sldLayoutId id="2147484152" r:id="rId3"/>
    <p:sldLayoutId id="2147484153" r:id="rId4"/>
    <p:sldLayoutId id="2147484154" r:id="rId5"/>
    <p:sldLayoutId id="2147484155" r:id="rId6"/>
    <p:sldLayoutId id="2147484156" r:id="rId7"/>
    <p:sldLayoutId id="2147484157" r:id="rId8"/>
    <p:sldLayoutId id="2147484158" r:id="rId9"/>
    <p:sldLayoutId id="2147484159" r:id="rId10"/>
    <p:sldLayoutId id="2147484160" r:id="rId11"/>
    <p:sldLayoutId id="2147484161" r:id="rId12"/>
    <p:sldLayoutId id="2147484162" r:id="rId13"/>
    <p:sldLayoutId id="2147484163" r:id="rId14"/>
  </p:sldLayoutIdLst>
  <p:hf hdr="0" ftr="0" dt="0"/>
  <p:txStyles>
    <p:titleStyle>
      <a:lvl1pPr algn="l" defTabSz="813794" rtl="0" eaLnBrk="0" fontAlgn="base" hangingPunct="0">
        <a:lnSpc>
          <a:spcPts val="4070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+mj-lt"/>
          <a:ea typeface="+mj-ea"/>
          <a:cs typeface="+mj-cs"/>
        </a:defRPr>
      </a:lvl1pPr>
      <a:lvl2pPr algn="l" defTabSz="813794" rtl="0" eaLnBrk="0" fontAlgn="base" hangingPunct="0">
        <a:lnSpc>
          <a:spcPts val="4070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2pPr>
      <a:lvl3pPr algn="l" defTabSz="813794" rtl="0" eaLnBrk="0" fontAlgn="base" hangingPunct="0">
        <a:lnSpc>
          <a:spcPts val="4070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3pPr>
      <a:lvl4pPr algn="l" defTabSz="813794" rtl="0" eaLnBrk="0" fontAlgn="base" hangingPunct="0">
        <a:lnSpc>
          <a:spcPts val="4070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4pPr>
      <a:lvl5pPr algn="l" defTabSz="813794" rtl="0" eaLnBrk="0" fontAlgn="base" hangingPunct="0">
        <a:lnSpc>
          <a:spcPts val="4070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5pPr>
      <a:lvl6pPr marL="356726" algn="l" defTabSz="813794" rtl="0" eaLnBrk="0" fontAlgn="base" hangingPunct="0">
        <a:lnSpc>
          <a:spcPts val="4070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6pPr>
      <a:lvl7pPr marL="713449" algn="l" defTabSz="813794" rtl="0" eaLnBrk="0" fontAlgn="base" hangingPunct="0">
        <a:lnSpc>
          <a:spcPts val="4070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7pPr>
      <a:lvl8pPr marL="1070195" algn="l" defTabSz="813794" rtl="0" eaLnBrk="0" fontAlgn="base" hangingPunct="0">
        <a:lnSpc>
          <a:spcPts val="4070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8pPr>
      <a:lvl9pPr marL="1426925" algn="l" defTabSz="813794" rtl="0" eaLnBrk="0" fontAlgn="base" hangingPunct="0">
        <a:lnSpc>
          <a:spcPts val="4070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9pPr>
    </p:titleStyle>
    <p:bodyStyle>
      <a:lvl1pPr marL="283647" indent="-283647" algn="l" defTabSz="813794" rtl="0" eaLnBrk="0" fontAlgn="base" hangingPunct="0">
        <a:spcBef>
          <a:spcPct val="20000"/>
        </a:spcBef>
        <a:spcAft>
          <a:spcPct val="0"/>
        </a:spcAft>
        <a:buFont typeface="+mj-lt"/>
        <a:defRPr sz="2800">
          <a:solidFill>
            <a:srgbClr val="005AA9"/>
          </a:solidFill>
          <a:latin typeface="+mn-lt"/>
          <a:ea typeface="+mn-ea"/>
          <a:cs typeface="+mn-cs"/>
        </a:defRPr>
      </a:lvl1pPr>
      <a:lvl2pPr marL="283647" indent="73081" algn="l" defTabSz="813794" rtl="0" eaLnBrk="0" fontAlgn="base" hangingPunct="0">
        <a:spcBef>
          <a:spcPct val="20000"/>
        </a:spcBef>
        <a:spcAft>
          <a:spcPct val="0"/>
        </a:spcAft>
        <a:buFont typeface="Arial" pitchFamily="34" charset="0"/>
        <a:defRPr sz="1900">
          <a:solidFill>
            <a:srgbClr val="504F53"/>
          </a:solidFill>
          <a:latin typeface="+mn-lt"/>
        </a:defRPr>
      </a:lvl2pPr>
      <a:lvl3pPr marL="556155" indent="-203140" algn="l" defTabSz="813794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1900">
          <a:solidFill>
            <a:srgbClr val="504F53"/>
          </a:solidFill>
          <a:latin typeface="+mn-lt"/>
        </a:defRPr>
      </a:lvl3pPr>
      <a:lvl4pPr marL="1248562" indent="-967384" algn="just" defTabSz="813794" rtl="0" eaLnBrk="0" fontAlgn="base" hangingPunct="0">
        <a:lnSpc>
          <a:spcPts val="1409"/>
        </a:lnSpc>
        <a:spcBef>
          <a:spcPts val="313"/>
        </a:spcBef>
        <a:spcAft>
          <a:spcPct val="0"/>
        </a:spcAft>
        <a:buFont typeface="Arial" pitchFamily="34" charset="0"/>
        <a:defRPr sz="1300">
          <a:solidFill>
            <a:srgbClr val="504F53"/>
          </a:solidFill>
          <a:latin typeface="+mn-lt"/>
        </a:defRPr>
      </a:lvl4pPr>
      <a:lvl5pPr marL="1119733" indent="307181" algn="l" defTabSz="813794" rtl="0" eaLnBrk="0" fontAlgn="base" hangingPunct="0">
        <a:lnSpc>
          <a:spcPts val="1409"/>
        </a:lnSpc>
        <a:spcBef>
          <a:spcPts val="313"/>
        </a:spcBef>
        <a:spcAft>
          <a:spcPct val="0"/>
        </a:spcAft>
        <a:buFont typeface="Arial" pitchFamily="34" charset="0"/>
        <a:defRPr sz="1100">
          <a:solidFill>
            <a:srgbClr val="8D8C90"/>
          </a:solidFill>
          <a:latin typeface="+mn-lt"/>
        </a:defRPr>
      </a:lvl5pPr>
      <a:lvl6pPr marL="1476469" indent="307181" algn="l" defTabSz="813794" rtl="0" eaLnBrk="0" fontAlgn="base" hangingPunct="0">
        <a:lnSpc>
          <a:spcPts val="1409"/>
        </a:lnSpc>
        <a:spcBef>
          <a:spcPts val="313"/>
        </a:spcBef>
        <a:spcAft>
          <a:spcPct val="0"/>
        </a:spcAft>
        <a:buFont typeface="Arial" pitchFamily="34" charset="0"/>
        <a:defRPr sz="1100">
          <a:solidFill>
            <a:srgbClr val="8D8C90"/>
          </a:solidFill>
          <a:latin typeface="+mn-lt"/>
        </a:defRPr>
      </a:lvl6pPr>
      <a:lvl7pPr marL="1833200" indent="307181" algn="l" defTabSz="813794" rtl="0" eaLnBrk="0" fontAlgn="base" hangingPunct="0">
        <a:lnSpc>
          <a:spcPts val="1409"/>
        </a:lnSpc>
        <a:spcBef>
          <a:spcPts val="313"/>
        </a:spcBef>
        <a:spcAft>
          <a:spcPct val="0"/>
        </a:spcAft>
        <a:buFont typeface="Arial" pitchFamily="34" charset="0"/>
        <a:defRPr sz="1100">
          <a:solidFill>
            <a:srgbClr val="8D8C90"/>
          </a:solidFill>
          <a:latin typeface="+mn-lt"/>
        </a:defRPr>
      </a:lvl7pPr>
      <a:lvl8pPr marL="2189931" indent="307181" algn="l" defTabSz="813794" rtl="0" eaLnBrk="0" fontAlgn="base" hangingPunct="0">
        <a:lnSpc>
          <a:spcPts val="1409"/>
        </a:lnSpc>
        <a:spcBef>
          <a:spcPts val="313"/>
        </a:spcBef>
        <a:spcAft>
          <a:spcPct val="0"/>
        </a:spcAft>
        <a:buFont typeface="Arial" pitchFamily="34" charset="0"/>
        <a:defRPr sz="1100">
          <a:solidFill>
            <a:srgbClr val="8D8C90"/>
          </a:solidFill>
          <a:latin typeface="+mn-lt"/>
        </a:defRPr>
      </a:lvl8pPr>
      <a:lvl9pPr marL="2546663" indent="307181" algn="l" defTabSz="813794" rtl="0" eaLnBrk="0" fontAlgn="base" hangingPunct="0">
        <a:lnSpc>
          <a:spcPts val="1409"/>
        </a:lnSpc>
        <a:spcBef>
          <a:spcPts val="313"/>
        </a:spcBef>
        <a:spcAft>
          <a:spcPct val="0"/>
        </a:spcAft>
        <a:buFont typeface="Arial" pitchFamily="34" charset="0"/>
        <a:defRPr sz="1100">
          <a:solidFill>
            <a:srgbClr val="8D8C90"/>
          </a:solidFill>
          <a:latin typeface="+mn-lt"/>
        </a:defRPr>
      </a:lvl9pPr>
    </p:bodyStyle>
    <p:otherStyle>
      <a:defPPr>
        <a:defRPr lang="ru-RU"/>
      </a:defPPr>
      <a:lvl1pPr marL="0" algn="l" defTabSz="713449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56726" algn="l" defTabSz="713449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713449" algn="l" defTabSz="713449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70195" algn="l" defTabSz="713449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426925" algn="l" defTabSz="713449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83655" algn="l" defTabSz="713449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140387" algn="l" defTabSz="713449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97118" algn="l" defTabSz="713449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853850" algn="l" defTabSz="713449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9090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" y="0"/>
            <a:ext cx="9142643" cy="51413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9091" name="Заголовок 1"/>
          <p:cNvSpPr>
            <a:spLocks noGrp="1"/>
          </p:cNvSpPr>
          <p:nvPr>
            <p:ph type="title"/>
          </p:nvPr>
        </p:nvSpPr>
        <p:spPr bwMode="auto">
          <a:xfrm>
            <a:off x="815857" y="367172"/>
            <a:ext cx="7343979" cy="8325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1509" tIns="40755" rIns="81509" bIns="4075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89092" name="Текст 2"/>
          <p:cNvSpPr>
            <a:spLocks noGrp="1"/>
          </p:cNvSpPr>
          <p:nvPr>
            <p:ph type="body" idx="1"/>
          </p:nvPr>
        </p:nvSpPr>
        <p:spPr bwMode="auto">
          <a:xfrm>
            <a:off x="815857" y="1199764"/>
            <a:ext cx="7343979" cy="36273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1509" tIns="40755" rIns="81509" bIns="4075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8" name="Номер слайда 13"/>
          <p:cNvSpPr>
            <a:spLocks noGrp="1"/>
          </p:cNvSpPr>
          <p:nvPr>
            <p:ph type="sldNum" sz="quarter" idx="4"/>
          </p:nvPr>
        </p:nvSpPr>
        <p:spPr>
          <a:xfrm>
            <a:off x="8324081" y="4531205"/>
            <a:ext cx="620370" cy="474071"/>
          </a:xfrm>
          <a:prstGeom prst="rect">
            <a:avLst/>
          </a:prstGeom>
        </p:spPr>
        <p:txBody>
          <a:bodyPr vert="horz" lIns="81509" tIns="40755" rIns="81509" bIns="40755" rtlCol="0" anchor="ctr">
            <a:normAutofit/>
          </a:bodyPr>
          <a:lstStyle>
            <a:lvl1pPr algn="ctr" defTabSz="815072" fontAlgn="auto">
              <a:lnSpc>
                <a:spcPts val="1877"/>
              </a:lnSpc>
              <a:spcBef>
                <a:spcPts val="0"/>
              </a:spcBef>
              <a:spcAft>
                <a:spcPts val="0"/>
              </a:spcAft>
              <a:defRPr sz="2100">
                <a:solidFill>
                  <a:schemeClr val="bg1"/>
                </a:solidFill>
                <a:latin typeface="+mn-lt"/>
              </a:defRPr>
            </a:lvl1pPr>
          </a:lstStyle>
          <a:p>
            <a:pPr>
              <a:defRPr/>
            </a:pPr>
            <a:fld id="{84E1B3C2-7AE0-4C6C-9691-CB6BB781DB43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6959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327" r:id="rId1"/>
    <p:sldLayoutId id="2147484328" r:id="rId2"/>
    <p:sldLayoutId id="2147484329" r:id="rId3"/>
    <p:sldLayoutId id="2147484330" r:id="rId4"/>
    <p:sldLayoutId id="2147484331" r:id="rId5"/>
    <p:sldLayoutId id="2147484332" r:id="rId6"/>
    <p:sldLayoutId id="2147484333" r:id="rId7"/>
    <p:sldLayoutId id="2147484334" r:id="rId8"/>
    <p:sldLayoutId id="2147484335" r:id="rId9"/>
    <p:sldLayoutId id="2147484336" r:id="rId10"/>
    <p:sldLayoutId id="2147484337" r:id="rId11"/>
    <p:sldLayoutId id="2147484338" r:id="rId12"/>
    <p:sldLayoutId id="2147484339" r:id="rId13"/>
    <p:sldLayoutId id="2147484340" r:id="rId14"/>
  </p:sldLayoutIdLst>
  <p:hf hdr="0" ftr="0" dt="0"/>
  <p:txStyles>
    <p:titleStyle>
      <a:lvl1pPr algn="l" defTabSz="815018" rtl="0" eaLnBrk="0" fontAlgn="base" hangingPunct="0">
        <a:lnSpc>
          <a:spcPts val="4070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+mj-lt"/>
          <a:ea typeface="+mj-ea"/>
          <a:cs typeface="+mj-cs"/>
        </a:defRPr>
      </a:lvl1pPr>
      <a:lvl2pPr algn="l" defTabSz="815018" rtl="0" eaLnBrk="0" fontAlgn="base" hangingPunct="0">
        <a:lnSpc>
          <a:spcPts val="4070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2pPr>
      <a:lvl3pPr algn="l" defTabSz="815018" rtl="0" eaLnBrk="0" fontAlgn="base" hangingPunct="0">
        <a:lnSpc>
          <a:spcPts val="4070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3pPr>
      <a:lvl4pPr algn="l" defTabSz="815018" rtl="0" eaLnBrk="0" fontAlgn="base" hangingPunct="0">
        <a:lnSpc>
          <a:spcPts val="4070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4pPr>
      <a:lvl5pPr algn="l" defTabSz="815018" rtl="0" eaLnBrk="0" fontAlgn="base" hangingPunct="0">
        <a:lnSpc>
          <a:spcPts val="4070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5pPr>
      <a:lvl6pPr marL="357266" algn="l" defTabSz="815018" rtl="0" eaLnBrk="0" fontAlgn="base" hangingPunct="0">
        <a:lnSpc>
          <a:spcPts val="4070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6pPr>
      <a:lvl7pPr marL="714529" algn="l" defTabSz="815018" rtl="0" eaLnBrk="0" fontAlgn="base" hangingPunct="0">
        <a:lnSpc>
          <a:spcPts val="4070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7pPr>
      <a:lvl8pPr marL="1071804" algn="l" defTabSz="815018" rtl="0" eaLnBrk="0" fontAlgn="base" hangingPunct="0">
        <a:lnSpc>
          <a:spcPts val="4070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8pPr>
      <a:lvl9pPr marL="1429071" algn="l" defTabSz="815018" rtl="0" eaLnBrk="0" fontAlgn="base" hangingPunct="0">
        <a:lnSpc>
          <a:spcPts val="4070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9pPr>
    </p:titleStyle>
    <p:bodyStyle>
      <a:lvl1pPr marL="284076" indent="-284076" algn="l" defTabSz="815018" rtl="0" eaLnBrk="0" fontAlgn="base" hangingPunct="0">
        <a:spcBef>
          <a:spcPct val="20000"/>
        </a:spcBef>
        <a:spcAft>
          <a:spcPct val="0"/>
        </a:spcAft>
        <a:buFont typeface="+mj-lt"/>
        <a:defRPr sz="2800">
          <a:solidFill>
            <a:srgbClr val="005AA9"/>
          </a:solidFill>
          <a:latin typeface="+mn-lt"/>
          <a:ea typeface="+mn-ea"/>
          <a:cs typeface="+mn-cs"/>
        </a:defRPr>
      </a:lvl1pPr>
      <a:lvl2pPr marL="284076" indent="73191" algn="l" defTabSz="815018" rtl="0" eaLnBrk="0" fontAlgn="base" hangingPunct="0">
        <a:spcBef>
          <a:spcPct val="20000"/>
        </a:spcBef>
        <a:spcAft>
          <a:spcPct val="0"/>
        </a:spcAft>
        <a:buFont typeface="Arial" pitchFamily="34" charset="0"/>
        <a:defRPr sz="1900">
          <a:solidFill>
            <a:srgbClr val="504F53"/>
          </a:solidFill>
          <a:latin typeface="+mn-lt"/>
        </a:defRPr>
      </a:lvl2pPr>
      <a:lvl3pPr marL="556989" indent="-203445" algn="l" defTabSz="815018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1900">
          <a:solidFill>
            <a:srgbClr val="504F53"/>
          </a:solidFill>
          <a:latin typeface="+mn-lt"/>
        </a:defRPr>
      </a:lvl3pPr>
      <a:lvl4pPr marL="1250437" indent="-968838" algn="just" defTabSz="815018" rtl="0" eaLnBrk="0" fontAlgn="base" hangingPunct="0">
        <a:lnSpc>
          <a:spcPts val="1409"/>
        </a:lnSpc>
        <a:spcBef>
          <a:spcPts val="313"/>
        </a:spcBef>
        <a:spcAft>
          <a:spcPct val="0"/>
        </a:spcAft>
        <a:buFont typeface="Arial" pitchFamily="34" charset="0"/>
        <a:defRPr sz="1300">
          <a:solidFill>
            <a:srgbClr val="504F53"/>
          </a:solidFill>
          <a:latin typeface="+mn-lt"/>
        </a:defRPr>
      </a:lvl4pPr>
      <a:lvl5pPr marL="1121420" indent="307644" algn="l" defTabSz="815018" rtl="0" eaLnBrk="0" fontAlgn="base" hangingPunct="0">
        <a:lnSpc>
          <a:spcPts val="1409"/>
        </a:lnSpc>
        <a:spcBef>
          <a:spcPts val="313"/>
        </a:spcBef>
        <a:spcAft>
          <a:spcPct val="0"/>
        </a:spcAft>
        <a:buFont typeface="Arial" pitchFamily="34" charset="0"/>
        <a:defRPr sz="1100">
          <a:solidFill>
            <a:srgbClr val="8D8C90"/>
          </a:solidFill>
          <a:latin typeface="+mn-lt"/>
        </a:defRPr>
      </a:lvl5pPr>
      <a:lvl6pPr marL="1478689" indent="307644" algn="l" defTabSz="815018" rtl="0" eaLnBrk="0" fontAlgn="base" hangingPunct="0">
        <a:lnSpc>
          <a:spcPts val="1409"/>
        </a:lnSpc>
        <a:spcBef>
          <a:spcPts val="313"/>
        </a:spcBef>
        <a:spcAft>
          <a:spcPct val="0"/>
        </a:spcAft>
        <a:buFont typeface="Arial" pitchFamily="34" charset="0"/>
        <a:defRPr sz="1100">
          <a:solidFill>
            <a:srgbClr val="8D8C90"/>
          </a:solidFill>
          <a:latin typeface="+mn-lt"/>
        </a:defRPr>
      </a:lvl6pPr>
      <a:lvl7pPr marL="1835957" indent="307644" algn="l" defTabSz="815018" rtl="0" eaLnBrk="0" fontAlgn="base" hangingPunct="0">
        <a:lnSpc>
          <a:spcPts val="1409"/>
        </a:lnSpc>
        <a:spcBef>
          <a:spcPts val="313"/>
        </a:spcBef>
        <a:spcAft>
          <a:spcPct val="0"/>
        </a:spcAft>
        <a:buFont typeface="Arial" pitchFamily="34" charset="0"/>
        <a:defRPr sz="1100">
          <a:solidFill>
            <a:srgbClr val="8D8C90"/>
          </a:solidFill>
          <a:latin typeface="+mn-lt"/>
        </a:defRPr>
      </a:lvl7pPr>
      <a:lvl8pPr marL="2193225" indent="307644" algn="l" defTabSz="815018" rtl="0" eaLnBrk="0" fontAlgn="base" hangingPunct="0">
        <a:lnSpc>
          <a:spcPts val="1409"/>
        </a:lnSpc>
        <a:spcBef>
          <a:spcPts val="313"/>
        </a:spcBef>
        <a:spcAft>
          <a:spcPct val="0"/>
        </a:spcAft>
        <a:buFont typeface="Arial" pitchFamily="34" charset="0"/>
        <a:defRPr sz="1100">
          <a:solidFill>
            <a:srgbClr val="8D8C90"/>
          </a:solidFill>
          <a:latin typeface="+mn-lt"/>
        </a:defRPr>
      </a:lvl8pPr>
      <a:lvl9pPr marL="2550492" indent="307644" algn="l" defTabSz="815018" rtl="0" eaLnBrk="0" fontAlgn="base" hangingPunct="0">
        <a:lnSpc>
          <a:spcPts val="1409"/>
        </a:lnSpc>
        <a:spcBef>
          <a:spcPts val="313"/>
        </a:spcBef>
        <a:spcAft>
          <a:spcPct val="0"/>
        </a:spcAft>
        <a:buFont typeface="Arial" pitchFamily="34" charset="0"/>
        <a:defRPr sz="1100">
          <a:solidFill>
            <a:srgbClr val="8D8C90"/>
          </a:solidFill>
          <a:latin typeface="+mn-lt"/>
        </a:defRPr>
      </a:lvl9pPr>
    </p:bodyStyle>
    <p:otherStyle>
      <a:defPPr>
        <a:defRPr lang="ru-RU"/>
      </a:defPPr>
      <a:lvl1pPr marL="0" algn="l" defTabSz="714529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57266" algn="l" defTabSz="714529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714529" algn="l" defTabSz="714529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71804" algn="l" defTabSz="714529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429071" algn="l" defTabSz="714529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86338" algn="l" defTabSz="714529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143605" algn="l" defTabSz="714529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00873" algn="l" defTabSz="714529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858140" algn="l" defTabSz="714529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9090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" y="0"/>
            <a:ext cx="9142643" cy="51413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9091" name="Заголовок 1"/>
          <p:cNvSpPr>
            <a:spLocks noGrp="1"/>
          </p:cNvSpPr>
          <p:nvPr>
            <p:ph type="title"/>
          </p:nvPr>
        </p:nvSpPr>
        <p:spPr bwMode="auto">
          <a:xfrm>
            <a:off x="815889" y="367196"/>
            <a:ext cx="7343979" cy="8325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1144" tIns="40572" rIns="81144" bIns="40572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89092" name="Текст 2"/>
          <p:cNvSpPr>
            <a:spLocks noGrp="1"/>
          </p:cNvSpPr>
          <p:nvPr>
            <p:ph type="body" idx="1"/>
          </p:nvPr>
        </p:nvSpPr>
        <p:spPr bwMode="auto">
          <a:xfrm>
            <a:off x="815889" y="1199761"/>
            <a:ext cx="7343979" cy="3627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1144" tIns="40572" rIns="81144" bIns="40572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8" name="Номер слайда 13"/>
          <p:cNvSpPr>
            <a:spLocks noGrp="1"/>
          </p:cNvSpPr>
          <p:nvPr>
            <p:ph type="sldNum" sz="quarter" idx="4"/>
          </p:nvPr>
        </p:nvSpPr>
        <p:spPr>
          <a:xfrm>
            <a:off x="8324081" y="4531220"/>
            <a:ext cx="620370" cy="474071"/>
          </a:xfrm>
          <a:prstGeom prst="rect">
            <a:avLst/>
          </a:prstGeom>
        </p:spPr>
        <p:txBody>
          <a:bodyPr vert="horz" lIns="81144" tIns="40572" rIns="81144" bIns="40572" rtlCol="0" anchor="ctr">
            <a:normAutofit/>
          </a:bodyPr>
          <a:lstStyle>
            <a:lvl1pPr algn="ctr" defTabSz="811355" fontAlgn="auto">
              <a:lnSpc>
                <a:spcPts val="1877"/>
              </a:lnSpc>
              <a:spcBef>
                <a:spcPts val="0"/>
              </a:spcBef>
              <a:spcAft>
                <a:spcPts val="0"/>
              </a:spcAft>
              <a:defRPr sz="2100">
                <a:solidFill>
                  <a:schemeClr val="bg1"/>
                </a:solidFill>
                <a:latin typeface="+mn-lt"/>
              </a:defRPr>
            </a:lvl1pPr>
          </a:lstStyle>
          <a:p>
            <a:pPr>
              <a:defRPr/>
            </a:pPr>
            <a:fld id="{CC483C82-2CB0-403B-8A56-3B54E47C14C4}" type="slidenum">
              <a:rPr lang="ru-RU" altLang="ru-RU" smtClean="0"/>
              <a:pPr>
                <a:defRPr/>
              </a:pPr>
              <a:t>‹#›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16954419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368" r:id="rId1"/>
    <p:sldLayoutId id="2147484369" r:id="rId2"/>
    <p:sldLayoutId id="2147483948" r:id="rId3"/>
    <p:sldLayoutId id="2147483949" r:id="rId4"/>
    <p:sldLayoutId id="2147483959" r:id="rId5"/>
    <p:sldLayoutId id="2147484377" r:id="rId6"/>
    <p:sldLayoutId id="2147484378" r:id="rId7"/>
    <p:sldLayoutId id="2147484381" r:id="rId8"/>
  </p:sldLayoutIdLst>
  <p:transition spd="med">
    <p:fade/>
  </p:transition>
  <p:timing>
    <p:tnLst>
      <p:par>
        <p:cTn id="1" dur="indefinite" restart="never" nodeType="tmRoot"/>
      </p:par>
    </p:tnLst>
  </p:timing>
  <p:hf hdr="0" ftr="0" dt="0"/>
  <p:txStyles>
    <p:titleStyle>
      <a:lvl1pPr algn="l" defTabSz="811301" rtl="0" eaLnBrk="1" fontAlgn="base" hangingPunct="1">
        <a:lnSpc>
          <a:spcPts val="4062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+mj-lt"/>
          <a:ea typeface="+mj-ea"/>
          <a:cs typeface="+mj-cs"/>
        </a:defRPr>
      </a:lvl1pPr>
      <a:lvl2pPr algn="l" defTabSz="811301" rtl="0" eaLnBrk="1" fontAlgn="base" hangingPunct="1">
        <a:lnSpc>
          <a:spcPts val="4062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2pPr>
      <a:lvl3pPr algn="l" defTabSz="811301" rtl="0" eaLnBrk="1" fontAlgn="base" hangingPunct="1">
        <a:lnSpc>
          <a:spcPts val="4062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3pPr>
      <a:lvl4pPr algn="l" defTabSz="811301" rtl="0" eaLnBrk="1" fontAlgn="base" hangingPunct="1">
        <a:lnSpc>
          <a:spcPts val="4062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4pPr>
      <a:lvl5pPr algn="l" defTabSz="811301" rtl="0" eaLnBrk="1" fontAlgn="base" hangingPunct="1">
        <a:lnSpc>
          <a:spcPts val="4062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5pPr>
      <a:lvl6pPr marL="355628" algn="l" defTabSz="811301" rtl="0" eaLnBrk="1" fontAlgn="base" hangingPunct="1">
        <a:lnSpc>
          <a:spcPts val="4062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6pPr>
      <a:lvl7pPr marL="711270" algn="l" defTabSz="811301" rtl="0" eaLnBrk="1" fontAlgn="base" hangingPunct="1">
        <a:lnSpc>
          <a:spcPts val="4062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7pPr>
      <a:lvl8pPr marL="1066919" algn="l" defTabSz="811301" rtl="0" eaLnBrk="1" fontAlgn="base" hangingPunct="1">
        <a:lnSpc>
          <a:spcPts val="4062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8pPr>
      <a:lvl9pPr marL="1422557" algn="l" defTabSz="811301" rtl="0" eaLnBrk="1" fontAlgn="base" hangingPunct="1">
        <a:lnSpc>
          <a:spcPts val="4062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9pPr>
    </p:titleStyle>
    <p:bodyStyle>
      <a:lvl1pPr marL="282775" indent="-282775" algn="l" defTabSz="811301" rtl="0" eaLnBrk="1" fontAlgn="base" hangingPunct="1">
        <a:spcBef>
          <a:spcPct val="20000"/>
        </a:spcBef>
        <a:spcAft>
          <a:spcPct val="0"/>
        </a:spcAft>
        <a:buFont typeface="+mj-lt"/>
        <a:defRPr sz="2900">
          <a:solidFill>
            <a:srgbClr val="005AA9"/>
          </a:solidFill>
          <a:latin typeface="+mn-lt"/>
          <a:ea typeface="+mn-ea"/>
          <a:cs typeface="+mn-cs"/>
        </a:defRPr>
      </a:lvl1pPr>
      <a:lvl2pPr marL="282775" indent="72859" algn="l" defTabSz="811301" rtl="0" eaLnBrk="1" fontAlgn="base" hangingPunct="1">
        <a:spcBef>
          <a:spcPct val="20000"/>
        </a:spcBef>
        <a:spcAft>
          <a:spcPct val="0"/>
        </a:spcAft>
        <a:buFont typeface="Arial" pitchFamily="34" charset="0"/>
        <a:defRPr sz="1900">
          <a:solidFill>
            <a:srgbClr val="504F53"/>
          </a:solidFill>
          <a:latin typeface="+mn-lt"/>
        </a:defRPr>
      </a:lvl2pPr>
      <a:lvl3pPr marL="554462" indent="-202519" algn="l" defTabSz="811301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•"/>
        <a:defRPr sz="1900">
          <a:solidFill>
            <a:srgbClr val="504F53"/>
          </a:solidFill>
          <a:latin typeface="+mn-lt"/>
        </a:defRPr>
      </a:lvl3pPr>
      <a:lvl4pPr marL="1244743" indent="-964425" algn="just" defTabSz="811301" rtl="0" eaLnBrk="1" fontAlgn="base" hangingPunct="1">
        <a:lnSpc>
          <a:spcPts val="1409"/>
        </a:lnSpc>
        <a:spcBef>
          <a:spcPts val="313"/>
        </a:spcBef>
        <a:spcAft>
          <a:spcPct val="0"/>
        </a:spcAft>
        <a:buFont typeface="Arial" pitchFamily="34" charset="0"/>
        <a:defRPr sz="1300">
          <a:solidFill>
            <a:srgbClr val="504F53"/>
          </a:solidFill>
          <a:latin typeface="+mn-lt"/>
        </a:defRPr>
      </a:lvl4pPr>
      <a:lvl5pPr marL="1116312" indent="306248" algn="l" defTabSz="811301" rtl="0" eaLnBrk="1" fontAlgn="base" hangingPunct="1">
        <a:lnSpc>
          <a:spcPts val="1409"/>
        </a:lnSpc>
        <a:spcBef>
          <a:spcPts val="313"/>
        </a:spcBef>
        <a:spcAft>
          <a:spcPct val="0"/>
        </a:spcAft>
        <a:buFont typeface="Arial" pitchFamily="34" charset="0"/>
        <a:defRPr sz="1100">
          <a:solidFill>
            <a:srgbClr val="8D8C90"/>
          </a:solidFill>
          <a:latin typeface="+mn-lt"/>
        </a:defRPr>
      </a:lvl5pPr>
      <a:lvl6pPr marL="1471952" indent="306248" algn="l" defTabSz="811301" rtl="0" eaLnBrk="1" fontAlgn="base" hangingPunct="1">
        <a:lnSpc>
          <a:spcPts val="1409"/>
        </a:lnSpc>
        <a:spcBef>
          <a:spcPts val="313"/>
        </a:spcBef>
        <a:spcAft>
          <a:spcPct val="0"/>
        </a:spcAft>
        <a:buFont typeface="Arial" pitchFamily="34" charset="0"/>
        <a:defRPr sz="1100">
          <a:solidFill>
            <a:srgbClr val="8D8C90"/>
          </a:solidFill>
          <a:latin typeface="+mn-lt"/>
        </a:defRPr>
      </a:lvl6pPr>
      <a:lvl7pPr marL="1827589" indent="306248" algn="l" defTabSz="811301" rtl="0" eaLnBrk="1" fontAlgn="base" hangingPunct="1">
        <a:lnSpc>
          <a:spcPts val="1409"/>
        </a:lnSpc>
        <a:spcBef>
          <a:spcPts val="313"/>
        </a:spcBef>
        <a:spcAft>
          <a:spcPct val="0"/>
        </a:spcAft>
        <a:buFont typeface="Arial" pitchFamily="34" charset="0"/>
        <a:defRPr sz="1100">
          <a:solidFill>
            <a:srgbClr val="8D8C90"/>
          </a:solidFill>
          <a:latin typeface="+mn-lt"/>
        </a:defRPr>
      </a:lvl7pPr>
      <a:lvl8pPr marL="2183234" indent="306248" algn="l" defTabSz="811301" rtl="0" eaLnBrk="1" fontAlgn="base" hangingPunct="1">
        <a:lnSpc>
          <a:spcPts val="1409"/>
        </a:lnSpc>
        <a:spcBef>
          <a:spcPts val="313"/>
        </a:spcBef>
        <a:spcAft>
          <a:spcPct val="0"/>
        </a:spcAft>
        <a:buFont typeface="Arial" pitchFamily="34" charset="0"/>
        <a:defRPr sz="1100">
          <a:solidFill>
            <a:srgbClr val="8D8C90"/>
          </a:solidFill>
          <a:latin typeface="+mn-lt"/>
        </a:defRPr>
      </a:lvl8pPr>
      <a:lvl9pPr marL="2538873" indent="306248" algn="l" defTabSz="811301" rtl="0" eaLnBrk="1" fontAlgn="base" hangingPunct="1">
        <a:lnSpc>
          <a:spcPts val="1409"/>
        </a:lnSpc>
        <a:spcBef>
          <a:spcPts val="313"/>
        </a:spcBef>
        <a:spcAft>
          <a:spcPct val="0"/>
        </a:spcAft>
        <a:buFont typeface="Arial" pitchFamily="34" charset="0"/>
        <a:defRPr sz="1100">
          <a:solidFill>
            <a:srgbClr val="8D8C90"/>
          </a:solidFill>
          <a:latin typeface="+mn-lt"/>
        </a:defRPr>
      </a:lvl9pPr>
    </p:bodyStyle>
    <p:otherStyle>
      <a:defPPr>
        <a:defRPr lang="ru-RU"/>
      </a:defPPr>
      <a:lvl1pPr marL="0" algn="l" defTabSz="71127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55628" algn="l" defTabSz="71127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711270" algn="l" defTabSz="71127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66919" algn="l" defTabSz="71127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422557" algn="l" defTabSz="71127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78199" algn="l" defTabSz="71127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133840" algn="l" defTabSz="71127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89477" algn="l" defTabSz="71127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845114" algn="l" defTabSz="71127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3" Type="http://schemas.openxmlformats.org/officeDocument/2006/relationships/image" Target="../media/image9.png"/><Relationship Id="rId7" Type="http://schemas.openxmlformats.org/officeDocument/2006/relationships/image" Target="../media/image11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Relationship Id="rId6" Type="http://schemas.microsoft.com/office/2007/relationships/hdphoto" Target="../media/hdphoto2.wdp"/><Relationship Id="rId5" Type="http://schemas.openxmlformats.org/officeDocument/2006/relationships/image" Target="../media/image10.png"/><Relationship Id="rId4" Type="http://schemas.microsoft.com/office/2007/relationships/hdphoto" Target="../media/hdphoto1.wdp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067944" y="4669811"/>
            <a:ext cx="730571" cy="274085"/>
          </a:xfrm>
          <a:prstGeom prst="rect">
            <a:avLst/>
          </a:prstGeom>
        </p:spPr>
        <p:txBody>
          <a:bodyPr wrap="none" lIns="103784" tIns="51897" rIns="103784" bIns="51897">
            <a:spAutoFit/>
          </a:bodyPr>
          <a:lstStyle/>
          <a:p>
            <a:pPr algn="ctr" defTabSz="1012352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100" dirty="0" smtClean="0">
                <a:solidFill>
                  <a:prstClr val="white"/>
                </a:solidFill>
                <a:latin typeface="+mj-lt"/>
                <a:cs typeface="Arial" pitchFamily="34" charset="0"/>
              </a:rPr>
              <a:t>2020 </a:t>
            </a:r>
            <a:r>
              <a:rPr lang="ru-RU" sz="1100" dirty="0">
                <a:solidFill>
                  <a:prstClr val="white"/>
                </a:solidFill>
                <a:latin typeface="+mj-lt"/>
                <a:cs typeface="Arial" pitchFamily="34" charset="0"/>
              </a:rPr>
              <a:t>год</a:t>
            </a:r>
          </a:p>
        </p:txBody>
      </p:sp>
      <p:sp>
        <p:nvSpPr>
          <p:cNvPr id="6" name="Заголовок 1"/>
          <p:cNvSpPr>
            <a:spLocks noGrp="1"/>
          </p:cNvSpPr>
          <p:nvPr>
            <p:ph type="ctrTitle"/>
          </p:nvPr>
        </p:nvSpPr>
        <p:spPr>
          <a:xfrm>
            <a:off x="143508" y="2389545"/>
            <a:ext cx="8496944" cy="1214843"/>
          </a:xfrm>
        </p:spPr>
        <p:txBody>
          <a:bodyPr rtlCol="0">
            <a:noAutofit/>
          </a:bodyPr>
          <a:lstStyle/>
          <a:p>
            <a:pPr algn="ctr" defTabSz="1012352">
              <a:defRPr/>
            </a:pPr>
            <a:r>
              <a:rPr lang="ru-RU" sz="1800" dirty="0">
                <a:latin typeface="Arial" pitchFamily="34" charset="0"/>
                <a:cs typeface="Arial" pitchFamily="34" charset="0"/>
              </a:rPr>
              <a:t>«Особенности исчисления и уплаты транспортного и земельного налогов организациями с налогового периода 2020 года»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187624" y="1923679"/>
            <a:ext cx="6408712" cy="576064"/>
          </a:xfrm>
          <a:prstGeom prst="rect">
            <a:avLst/>
          </a:prstGeom>
        </p:spPr>
        <p:txBody>
          <a:bodyPr lIns="104306" tIns="52153" rIns="104306" bIns="52153" anchor="ctr"/>
          <a:lstStyle/>
          <a:p>
            <a:pPr algn="ctr" defTabSz="1043056" fontAlgn="auto">
              <a:spcAft>
                <a:spcPts val="0"/>
              </a:spcAft>
              <a:defRPr/>
            </a:pPr>
            <a:r>
              <a:rPr lang="ru-RU" sz="1400" b="1" dirty="0" smtClean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УПРАВЛЕНИЕ ФЕДЕРАЛЬНОЙ НАЛОГОВОЙ СЛУЖБЫ ПО Г. СЕВАСТОПОЛЮ</a:t>
            </a:r>
            <a:endParaRPr lang="ru-RU" sz="1400" b="1" dirty="0">
              <a:solidFill>
                <a:schemeClr val="bg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755576" y="3849067"/>
            <a:ext cx="7560840" cy="576064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marL="0" marR="0" indent="0" algn="ctr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Доклад начальника отдела налогообложения имущества и доходов физических лиц и администрирования страховых взносов УФНС России по г. Севастополю</a:t>
            </a:r>
          </a:p>
          <a:p>
            <a:pPr marL="0" marR="0" indent="0" algn="ctr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sz="1400" b="1" dirty="0" smtClean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Зориной Виктории Александровн</a:t>
            </a:r>
            <a:r>
              <a:rPr lang="ru-RU" sz="1400" b="1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ы</a:t>
            </a:r>
            <a:endParaRPr kumimoji="0" lang="ru-RU" sz="1400" b="1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10899209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638344" y="6853536"/>
            <a:ext cx="1533220" cy="289847"/>
          </a:xfrm>
          <a:prstGeom prst="rect">
            <a:avLst/>
          </a:prstGeom>
        </p:spPr>
        <p:txBody>
          <a:bodyPr wrap="none" lIns="104162" tIns="52082" rIns="104162" bIns="52082">
            <a:spAutoFit/>
          </a:bodyPr>
          <a:lstStyle/>
          <a:p>
            <a:pPr algn="ctr" defTabSz="1016007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dirty="0">
                <a:solidFill>
                  <a:prstClr val="white"/>
                </a:solidFill>
                <a:latin typeface="Calibri"/>
                <a:cs typeface="Arial" pitchFamily="34" charset="0"/>
              </a:rPr>
              <a:t>30 января 2015 года</a:t>
            </a:r>
          </a:p>
        </p:txBody>
      </p:sp>
      <p:sp>
        <p:nvSpPr>
          <p:cNvPr id="7" name="Заголовок 1"/>
          <p:cNvSpPr>
            <a:spLocks noGrp="1"/>
          </p:cNvSpPr>
          <p:nvPr>
            <p:ph type="ctrTitle"/>
          </p:nvPr>
        </p:nvSpPr>
        <p:spPr>
          <a:xfrm>
            <a:off x="700807" y="2643766"/>
            <a:ext cx="7874827" cy="864095"/>
          </a:xfrm>
        </p:spPr>
        <p:txBody>
          <a:bodyPr rtlCol="0">
            <a:noAutofit/>
          </a:bodyPr>
          <a:lstStyle/>
          <a:p>
            <a:pPr lvl="0" algn="ctr"/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БЛАГОДАРЮ  ЗА  ВНИМАНИЕ</a:t>
            </a:r>
            <a:br>
              <a:rPr lang="ru-RU" sz="2000" dirty="0">
                <a:latin typeface="Times New Roman" pitchFamily="18" charset="0"/>
                <a:cs typeface="Times New Roman" pitchFamily="18" charset="0"/>
              </a:rPr>
            </a:b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369466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Штриховая стрелка вправо 9"/>
          <p:cNvSpPr/>
          <p:nvPr/>
        </p:nvSpPr>
        <p:spPr>
          <a:xfrm rot="5400000">
            <a:off x="3843481" y="-1216902"/>
            <a:ext cx="1520007" cy="7776866"/>
          </a:xfrm>
          <a:prstGeom prst="stripedRightArrow">
            <a:avLst/>
          </a:prstGeom>
          <a:solidFill>
            <a:schemeClr val="accent1">
              <a:alpha val="4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2</a:t>
            </a:fld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63025" y="987574"/>
            <a:ext cx="8280919" cy="1477328"/>
          </a:xfrm>
          <a:prstGeom prst="rect">
            <a:avLst/>
          </a:prstGeom>
          <a:solidFill>
            <a:schemeClr val="lt1">
              <a:alpha val="75000"/>
            </a:scheme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ru-RU" b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Федеральный закон от 15.04.2019 № 63-ФЗ </a:t>
            </a:r>
            <a:r>
              <a:rPr lang="ru-RU" sz="1400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«</a:t>
            </a:r>
            <a:r>
              <a:rPr lang="ru-RU" sz="14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О внесении изменений в часть вторую Налогового кодекса Российской Федерации и статью 9 Федерального закона «О внесении изменений в части первую и вторую Налогового кодекса Российской Федерации и отдельные законодательные акты Российской Федерации о налогах и сборах» </a:t>
            </a:r>
            <a:endParaRPr lang="ru-RU" sz="1400" dirty="0" smtClean="0"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Федеральный закон </a:t>
            </a:r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от 29.09.2019 № 325-ФЗ </a:t>
            </a:r>
            <a:r>
              <a:rPr lang="ru-RU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«</a:t>
            </a:r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О внесении изменений в части первую и вторую Налогового кодекса Российской Федерации</a:t>
            </a:r>
            <a:r>
              <a:rPr lang="ru-RU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»</a:t>
            </a:r>
            <a:endParaRPr lang="ru-RU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67545" y="411510"/>
            <a:ext cx="843952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spc="-50" dirty="0">
                <a:solidFill>
                  <a:srgbClr val="C00000"/>
                </a:solidFill>
                <a:latin typeface="Arial Narrow" panose="020B0606020202030204" pitchFamily="34" charset="0"/>
              </a:rPr>
              <a:t>Ключевые изменения </a:t>
            </a:r>
            <a:r>
              <a:rPr lang="ru-RU" sz="2400" b="1" spc="-50" dirty="0" smtClean="0">
                <a:solidFill>
                  <a:schemeClr val="accent1">
                    <a:lumMod val="75000"/>
                  </a:schemeClr>
                </a:solidFill>
                <a:latin typeface="Arial Narrow" panose="020B0606020202030204" pitchFamily="34" charset="0"/>
              </a:rPr>
              <a:t>налогового </a:t>
            </a:r>
            <a:r>
              <a:rPr lang="ru-RU" sz="2400" b="1" spc="-50" dirty="0">
                <a:solidFill>
                  <a:schemeClr val="accent1">
                    <a:lumMod val="75000"/>
                  </a:schemeClr>
                </a:solidFill>
                <a:latin typeface="Arial Narrow" panose="020B0606020202030204" pitchFamily="34" charset="0"/>
              </a:rPr>
              <a:t>администрирования </a:t>
            </a:r>
            <a:r>
              <a:rPr lang="ru-RU" sz="2400" b="1" spc="-50" dirty="0" smtClean="0">
                <a:solidFill>
                  <a:schemeClr val="accent1">
                    <a:lumMod val="75000"/>
                  </a:schemeClr>
                </a:solidFill>
                <a:latin typeface="Arial Narrow" panose="020B0606020202030204" pitchFamily="34" charset="0"/>
              </a:rPr>
              <a:t>с 2020 года</a:t>
            </a:r>
            <a:endParaRPr lang="ru-RU" sz="2400" b="1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476834" y="2715766"/>
            <a:ext cx="756084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just">
              <a:spcAft>
                <a:spcPts val="0"/>
              </a:spcAft>
              <a:buFont typeface="+mj-lt"/>
              <a:buAutoNum type="arabicPeriod"/>
            </a:pPr>
            <a:r>
              <a:rPr lang="ru-RU" sz="1800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Налоговые </a:t>
            </a:r>
            <a:r>
              <a:rPr lang="ru-RU" sz="1800" dirty="0" smtClean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декларации по транспортному и земельному налогам с налогового периода </a:t>
            </a:r>
            <a:r>
              <a:rPr lang="ru-RU" sz="1800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2020 </a:t>
            </a:r>
            <a:r>
              <a:rPr lang="ru-RU" sz="1800" dirty="0" smtClean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года </a:t>
            </a:r>
            <a:r>
              <a:rPr lang="ru-RU" sz="1800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отменяются.</a:t>
            </a:r>
            <a:endParaRPr lang="ru-RU" sz="1800" dirty="0">
              <a:solidFill>
                <a:srgbClr val="000000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indent="-342900" algn="just">
              <a:spcAft>
                <a:spcPts val="0"/>
              </a:spcAft>
              <a:buFont typeface="+mj-lt"/>
              <a:buAutoNum type="arabicPeriod"/>
            </a:pPr>
            <a:r>
              <a:rPr lang="ru-RU" sz="1800" dirty="0" smtClean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Изменен порядок </a:t>
            </a:r>
            <a:r>
              <a:rPr lang="ru-RU" sz="1800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получения налоговой </a:t>
            </a:r>
            <a:r>
              <a:rPr lang="ru-RU" sz="1800" dirty="0" smtClean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льготы.</a:t>
            </a:r>
            <a:endParaRPr lang="ru-RU" sz="1800" dirty="0">
              <a:solidFill>
                <a:srgbClr val="000000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lvl="0" indent="-342900" algn="just">
              <a:spcAft>
                <a:spcPts val="0"/>
              </a:spcAft>
              <a:buFont typeface="+mj-lt"/>
              <a:buAutoNum type="arabicPeriod"/>
            </a:pPr>
            <a:r>
              <a:rPr lang="ru-RU" sz="1800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Введена обязанность организаций сообщать о наличии объектов </a:t>
            </a:r>
            <a:r>
              <a:rPr lang="ru-RU" sz="1800" dirty="0" smtClean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налогообложения.</a:t>
            </a:r>
          </a:p>
          <a:p>
            <a:pPr marL="342900" lvl="0" indent="-342900" algn="just">
              <a:spcAft>
                <a:spcPts val="0"/>
              </a:spcAft>
              <a:buFont typeface="+mj-lt"/>
              <a:buAutoNum type="arabicPeriod"/>
            </a:pPr>
            <a:r>
              <a:rPr lang="ru-RU" sz="1800" dirty="0" smtClean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Изменены </a:t>
            </a:r>
            <a:r>
              <a:rPr lang="ru-RU" sz="1800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сроки уплаты налогов и авансовых </a:t>
            </a:r>
            <a:r>
              <a:rPr lang="ru-RU" sz="1800" dirty="0" smtClean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платежей.</a:t>
            </a:r>
            <a:endParaRPr lang="ru-RU" sz="1800" dirty="0">
              <a:solidFill>
                <a:srgbClr val="000000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456748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" name="Таблица 2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94874303"/>
              </p:ext>
            </p:extLst>
          </p:nvPr>
        </p:nvGraphicFramePr>
        <p:xfrm>
          <a:off x="446489" y="2356454"/>
          <a:ext cx="8168495" cy="913130"/>
        </p:xfrm>
        <a:graphic>
          <a:graphicData uri="http://schemas.openxmlformats.org/drawingml/2006/table">
            <a:tbl>
              <a:tblPr firstRow="1" firstCol="1" bandRow="1"/>
              <a:tblGrid>
                <a:gridCol w="2407856"/>
                <a:gridCol w="5760639"/>
              </a:tblGrid>
              <a:tr h="78367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800" b="1" i="1" kern="1200" cap="none" spc="0" dirty="0">
                          <a:ln w="0"/>
                          <a:solidFill>
                            <a:srgbClr val="C00000"/>
                          </a:solidFill>
                          <a:effectLst>
                            <a:outerShdw blurRad="38100" dist="25400" dir="5400000" algn="ctr" rotWithShape="0">
                              <a:srgbClr val="6E747A">
                                <a:alpha val="43000"/>
                              </a:srgbClr>
                            </a:outerShdw>
                          </a:effectLst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Авансовые </a:t>
                      </a:r>
                      <a:r>
                        <a:rPr lang="ru-RU" sz="2800" b="1" i="1" kern="1200" cap="none" spc="0" dirty="0" smtClean="0">
                          <a:ln w="0"/>
                          <a:solidFill>
                            <a:srgbClr val="C00000"/>
                          </a:solidFill>
                          <a:effectLst>
                            <a:outerShdw blurRad="38100" dist="25400" dir="5400000" algn="ctr" rotWithShape="0">
                              <a:srgbClr val="6E747A">
                                <a:alpha val="43000"/>
                              </a:srgbClr>
                            </a:outerShdw>
                          </a:effectLst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платежи</a:t>
                      </a:r>
                      <a:endParaRPr lang="ru-RU" sz="2800" b="1" i="1" cap="none" spc="0" dirty="0">
                        <a:ln w="0"/>
                        <a:solidFill>
                          <a:srgbClr val="C00000"/>
                        </a:solidFill>
                        <a:effectLst>
                          <a:outerShdw blurRad="38100" dist="25400" dir="5400000" algn="ctr" rotWithShape="0">
                            <a:srgbClr val="6E747A">
                              <a:alpha val="43000"/>
                            </a:srgbClr>
                          </a:outerShdw>
                        </a:effectLs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616" marR="56616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0" kern="1200" cap="none" spc="0" dirty="0">
                          <a:ln w="0"/>
                          <a:solidFill>
                            <a:schemeClr val="accent1"/>
                          </a:solidFill>
                          <a:effectLst>
                            <a:outerShdw blurRad="38100" dist="25400" dir="5400000" algn="ctr" rotWithShape="0">
                              <a:srgbClr val="6E747A">
                                <a:alpha val="43000"/>
                              </a:srgbClr>
                            </a:outerShdw>
                          </a:effectLst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не позднее </a:t>
                      </a:r>
                      <a:r>
                        <a:rPr lang="ru-RU" sz="2300" b="1" kern="1200" cap="none" spc="0" dirty="0">
                          <a:ln w="0"/>
                          <a:solidFill>
                            <a:schemeClr val="accent1"/>
                          </a:solidFill>
                          <a:effectLst>
                            <a:outerShdw blurRad="38100" dist="25400" dir="5400000" algn="ctr" rotWithShape="0">
                              <a:srgbClr val="6E747A">
                                <a:alpha val="43000"/>
                              </a:srgbClr>
                            </a:outerShdw>
                          </a:effectLst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последнего числа месяца</a:t>
                      </a:r>
                      <a:r>
                        <a:rPr lang="ru-RU" sz="2000" b="0" kern="1200" cap="none" spc="0" dirty="0">
                          <a:ln w="0"/>
                          <a:solidFill>
                            <a:schemeClr val="accent1"/>
                          </a:solidFill>
                          <a:effectLst>
                            <a:outerShdw blurRad="38100" dist="25400" dir="5400000" algn="ctr" rotWithShape="0">
                              <a:srgbClr val="6E747A">
                                <a:alpha val="43000"/>
                              </a:srgbClr>
                            </a:outerShdw>
                          </a:effectLst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, следующего за истекшим отчетным </a:t>
                      </a:r>
                      <a:r>
                        <a:rPr lang="ru-RU" sz="2000" b="0" kern="1200" cap="none" spc="0" dirty="0" smtClean="0">
                          <a:ln w="0"/>
                          <a:solidFill>
                            <a:schemeClr val="accent1"/>
                          </a:solidFill>
                          <a:effectLst>
                            <a:outerShdw blurRad="38100" dist="25400" dir="5400000" algn="ctr" rotWithShape="0">
                              <a:srgbClr val="6E747A">
                                <a:alpha val="43000"/>
                              </a:srgbClr>
                            </a:outerShdw>
                          </a:effectLst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периодом</a:t>
                      </a:r>
                      <a:endParaRPr lang="ru-RU" sz="2000" b="0" cap="none" spc="0" dirty="0">
                        <a:ln w="0"/>
                        <a:solidFill>
                          <a:schemeClr val="accent1"/>
                        </a:solidFill>
                        <a:effectLst>
                          <a:outerShdw blurRad="38100" dist="25400" dir="5400000" algn="ctr" rotWithShape="0">
                            <a:srgbClr val="6E747A">
                              <a:alpha val="43000"/>
                            </a:srgbClr>
                          </a:outerShdw>
                        </a:effectLs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616" marR="56616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aphicFrame>
        <p:nvGraphicFramePr>
          <p:cNvPr id="13" name="Таблица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81609104"/>
              </p:ext>
            </p:extLst>
          </p:nvPr>
        </p:nvGraphicFramePr>
        <p:xfrm>
          <a:off x="413329" y="3965337"/>
          <a:ext cx="8168495" cy="865664"/>
        </p:xfrm>
        <a:graphic>
          <a:graphicData uri="http://schemas.openxmlformats.org/drawingml/2006/table">
            <a:tbl>
              <a:tblPr firstRow="1" firstCol="1" bandRow="1"/>
              <a:tblGrid>
                <a:gridCol w="2407856"/>
                <a:gridCol w="5760639"/>
              </a:tblGrid>
              <a:tr h="86566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800" b="1" i="1" kern="1200" cap="none" spc="0" dirty="0">
                          <a:ln w="0"/>
                          <a:solidFill>
                            <a:srgbClr val="C00000"/>
                          </a:solidFill>
                          <a:effectLst>
                            <a:outerShdw blurRad="38100" dist="25400" dir="5400000" algn="ctr" rotWithShape="0">
                              <a:srgbClr val="6E747A">
                                <a:alpha val="43000"/>
                              </a:srgbClr>
                            </a:outerShdw>
                          </a:effectLst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Налог </a:t>
                      </a:r>
                      <a:endParaRPr lang="ru-RU" sz="2800" b="1" i="1" cap="none" spc="0" dirty="0">
                        <a:ln w="0"/>
                        <a:solidFill>
                          <a:srgbClr val="C00000"/>
                        </a:solidFill>
                        <a:effectLst>
                          <a:outerShdw blurRad="38100" dist="25400" dir="5400000" algn="ctr" rotWithShape="0">
                            <a:srgbClr val="6E747A">
                              <a:alpha val="43000"/>
                            </a:srgbClr>
                          </a:outerShdw>
                        </a:effectLs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616" marR="56616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0" kern="1200" cap="none" spc="0" dirty="0">
                          <a:ln w="0"/>
                          <a:solidFill>
                            <a:schemeClr val="accent1"/>
                          </a:solidFill>
                          <a:effectLst>
                            <a:outerShdw blurRad="38100" dist="25400" dir="5400000" algn="ctr" rotWithShape="0">
                              <a:srgbClr val="6E747A">
                                <a:alpha val="43000"/>
                              </a:srgbClr>
                            </a:outerShdw>
                          </a:effectLst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не позднее </a:t>
                      </a:r>
                      <a:r>
                        <a:rPr lang="ru-RU" sz="2300" b="1" kern="1200" cap="none" spc="0" dirty="0">
                          <a:ln w="0"/>
                          <a:solidFill>
                            <a:schemeClr val="accent1"/>
                          </a:solidFill>
                          <a:effectLst>
                            <a:outerShdw blurRad="38100" dist="25400" dir="5400000" algn="ctr" rotWithShape="0">
                              <a:srgbClr val="6E747A">
                                <a:alpha val="43000"/>
                              </a:srgbClr>
                            </a:outerShdw>
                          </a:effectLst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 марта </a:t>
                      </a:r>
                      <a:r>
                        <a:rPr lang="ru-RU" sz="2000" b="0" kern="1200" cap="none" spc="0" dirty="0">
                          <a:ln w="0"/>
                          <a:solidFill>
                            <a:schemeClr val="accent1"/>
                          </a:solidFill>
                          <a:effectLst>
                            <a:outerShdw blurRad="38100" dist="25400" dir="5400000" algn="ctr" rotWithShape="0">
                              <a:srgbClr val="6E747A">
                                <a:alpha val="43000"/>
                              </a:srgbClr>
                            </a:outerShdw>
                          </a:effectLst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года, следующего за истекшим налоговым </a:t>
                      </a:r>
                      <a:r>
                        <a:rPr lang="ru-RU" sz="2000" b="0" kern="1200" cap="none" spc="0" dirty="0" smtClean="0">
                          <a:ln w="0"/>
                          <a:solidFill>
                            <a:schemeClr val="accent1"/>
                          </a:solidFill>
                          <a:effectLst>
                            <a:outerShdw blurRad="38100" dist="25400" dir="5400000" algn="ctr" rotWithShape="0">
                              <a:srgbClr val="6E747A">
                                <a:alpha val="43000"/>
                              </a:srgbClr>
                            </a:outerShdw>
                          </a:effectLst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периодом</a:t>
                      </a:r>
                      <a:endParaRPr lang="ru-RU" sz="2000" b="0" cap="none" spc="0" dirty="0">
                        <a:ln w="0"/>
                        <a:solidFill>
                          <a:schemeClr val="accent1"/>
                        </a:solidFill>
                        <a:effectLst>
                          <a:outerShdw blurRad="38100" dist="25400" dir="5400000" algn="ctr" rotWithShape="0">
                            <a:srgbClr val="6E747A">
                              <a:alpha val="43000"/>
                            </a:srgbClr>
                          </a:outerShdw>
                        </a:effectLs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616" marR="56616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3</a:t>
            </a:fld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79785" y="276033"/>
            <a:ext cx="505459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0"/>
                <a:solidFill>
                  <a:schemeClr val="tx2">
                    <a:alpha val="86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Сроки уплаты</a:t>
            </a:r>
            <a:endParaRPr lang="ru-RU" sz="5400" b="1" cap="none" spc="0" dirty="0">
              <a:ln w="0"/>
              <a:solidFill>
                <a:schemeClr val="tx2">
                  <a:alpha val="86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851920" y="1255010"/>
            <a:ext cx="456417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800" dirty="0"/>
              <a:t>абзац второй пункта 1 статьи 363 </a:t>
            </a:r>
            <a:r>
              <a:rPr lang="ru-RU" sz="1800" dirty="0" smtClean="0"/>
              <a:t> НК РФ</a:t>
            </a:r>
            <a:endParaRPr lang="ru-RU" sz="1800" dirty="0"/>
          </a:p>
          <a:p>
            <a:endParaRPr lang="ru-RU" sz="18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5848920" y="1813407"/>
            <a:ext cx="2243051" cy="52322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1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</a:rPr>
              <a:t>с 2020 года</a:t>
            </a:r>
            <a:endParaRPr lang="ru-RU" sz="2800" b="1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  <a:outerShdw blurRad="50800" dist="38100" algn="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cxnSp>
        <p:nvCxnSpPr>
          <p:cNvPr id="16" name="Прямая соединительная линия 15"/>
          <p:cNvCxnSpPr/>
          <p:nvPr/>
        </p:nvCxnSpPr>
        <p:spPr>
          <a:xfrm>
            <a:off x="469540" y="3291830"/>
            <a:ext cx="762243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357116" y="1783701"/>
            <a:ext cx="828092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>
            <a:off x="459125" y="4659982"/>
            <a:ext cx="763284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Прямоугольник 23"/>
          <p:cNvSpPr/>
          <p:nvPr/>
        </p:nvSpPr>
        <p:spPr>
          <a:xfrm>
            <a:off x="5848921" y="3442321"/>
            <a:ext cx="2243051" cy="52322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1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</a:rPr>
              <a:t>с 2021 года</a:t>
            </a:r>
            <a:endParaRPr lang="ru-RU" sz="2800" b="1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  <a:outerShdw blurRad="50800" dist="38100" algn="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10385075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Стрелка вправо 26"/>
          <p:cNvSpPr/>
          <p:nvPr/>
        </p:nvSpPr>
        <p:spPr>
          <a:xfrm>
            <a:off x="4165491" y="2859557"/>
            <a:ext cx="1133854" cy="810837"/>
          </a:xfrm>
          <a:prstGeom prst="rightArrow">
            <a:avLst>
              <a:gd name="adj1" fmla="val 50000"/>
              <a:gd name="adj2" fmla="val 62386"/>
            </a:avLst>
          </a:prstGeom>
          <a:solidFill>
            <a:schemeClr val="tx2">
              <a:lumMod val="60000"/>
              <a:lumOff val="40000"/>
              <a:alpha val="25000"/>
            </a:schemeClr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800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23" name="Рисунок 22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5220" y="2669530"/>
            <a:ext cx="834445" cy="1242561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4</a:t>
            </a:fld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419872" y="2283718"/>
            <a:ext cx="914400" cy="914400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rm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48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63996" y="2258124"/>
            <a:ext cx="693484" cy="648000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marL="0" marR="0" indent="0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Arial Narrow" panose="020B0606020202030204" pitchFamily="34" charset="0"/>
                <a:ea typeface="+mj-ea"/>
                <a:cs typeface="+mj-cs"/>
              </a:rPr>
              <a:t>ТН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03304" y="3048976"/>
            <a:ext cx="693484" cy="648000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marL="0" marR="0" indent="0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Arial Narrow" panose="020B0606020202030204" pitchFamily="34" charset="0"/>
                <a:ea typeface="+mj-ea"/>
                <a:cs typeface="+mj-cs"/>
              </a:rPr>
              <a:t>З</a:t>
            </a: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Arial Narrow" panose="020B0606020202030204" pitchFamily="34" charset="0"/>
                <a:ea typeface="+mj-ea"/>
                <a:cs typeface="+mj-cs"/>
              </a:rPr>
              <a:t>Н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471247" y="2821765"/>
            <a:ext cx="201575" cy="231227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Arial Narrow" panose="020B0606020202030204" pitchFamily="34" charset="0"/>
                <a:ea typeface="+mj-ea"/>
                <a:cs typeface="+mj-cs"/>
              </a:rPr>
              <a:t>и</a:t>
            </a:r>
          </a:p>
        </p:txBody>
      </p:sp>
      <p:pic>
        <p:nvPicPr>
          <p:cNvPr id="12" name="Picture 3" descr="D:\для слайдов\be92d532c0d7b385d3b1b164bd33f820.png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-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0434" y="2226008"/>
            <a:ext cx="859851" cy="8607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3" descr="D:\для слайдов\be92d532c0d7b385d3b1b164bd33f820.png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-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4580" y="3463312"/>
            <a:ext cx="857963" cy="8588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5" descr="D:\для слайдов\Документ 5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-96000"/>
                    </a14:imgEffect>
                    <a14:imgEffect>
                      <a14:brightnessContrast bright="-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30918" y="3199649"/>
            <a:ext cx="913351" cy="9133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extBox 14"/>
          <p:cNvSpPr txBox="1"/>
          <p:nvPr/>
        </p:nvSpPr>
        <p:spPr>
          <a:xfrm>
            <a:off x="2529560" y="2002970"/>
            <a:ext cx="2142046" cy="521037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rmAutofit fontScale="32500" lnSpcReduction="20000"/>
          </a:bodyPr>
          <a:lstStyle/>
          <a:p>
            <a:pPr marL="0" marR="0" indent="0" algn="ctr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sz="4900" b="1" dirty="0" smtClean="0">
                <a:solidFill>
                  <a:srgbClr val="008E40"/>
                </a:solidFill>
                <a:latin typeface="Arial Narrow" panose="020B0606020202030204" pitchFamily="34" charset="0"/>
                <a:ea typeface="+mj-ea"/>
                <a:cs typeface="+mj-cs"/>
              </a:rPr>
              <a:t>Заявление</a:t>
            </a:r>
            <a:r>
              <a:rPr lang="ru-RU" sz="5600" b="1" dirty="0" smtClean="0">
                <a:solidFill>
                  <a:srgbClr val="008E40"/>
                </a:solidFill>
                <a:latin typeface="Arial Narrow" panose="020B0606020202030204" pitchFamily="34" charset="0"/>
                <a:ea typeface="+mj-ea"/>
                <a:cs typeface="+mj-cs"/>
              </a:rPr>
              <a:t> о льготе</a:t>
            </a:r>
          </a:p>
          <a:p>
            <a:pPr marL="0" marR="0" indent="0" algn="ctr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sz="4800" b="1" dirty="0" smtClean="0">
                <a:solidFill>
                  <a:schemeClr val="accent6">
                    <a:lumMod val="50000"/>
                  </a:schemeClr>
                </a:solidFill>
                <a:latin typeface="Arial Narrow" panose="020B0606020202030204" pitchFamily="34" charset="0"/>
                <a:ea typeface="+mj-ea"/>
                <a:cs typeface="+mj-cs"/>
              </a:rPr>
              <a:t> </a:t>
            </a:r>
            <a:endParaRPr kumimoji="0" lang="ru-RU" sz="4800" b="1" i="0" u="none" strike="noStrike" kern="1200" cap="none" spc="0" normalizeH="0" baseline="0" noProof="0" dirty="0" smtClean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uLnTx/>
              <a:uFillTx/>
              <a:latin typeface="Arial Narrow" panose="020B0606020202030204" pitchFamily="34" charset="0"/>
              <a:ea typeface="+mj-ea"/>
              <a:cs typeface="+mj-cs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966468" y="2956188"/>
            <a:ext cx="1458123" cy="589574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marL="0" marR="0" indent="0" algn="ctr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j-lt"/>
                <a:ea typeface="+mj-ea"/>
                <a:cs typeface="+mj-cs"/>
              </a:rPr>
              <a:t>с 2021 года</a:t>
            </a:r>
          </a:p>
        </p:txBody>
      </p:sp>
      <p:pic>
        <p:nvPicPr>
          <p:cNvPr id="17" name="Picture 6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harpenSoften amount="7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6650" t="16466" r="50850" b="5266"/>
          <a:stretch/>
        </p:blipFill>
        <p:spPr bwMode="auto">
          <a:xfrm>
            <a:off x="5520221" y="2537425"/>
            <a:ext cx="800338" cy="1044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scene3d>
            <a:camera prst="orthographicFront">
              <a:rot lat="0" lon="0" rev="21594000"/>
            </a:camera>
            <a:lightRig rig="threePt" dir="t"/>
          </a:scene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8" name="Picture 6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harpenSoften amount="7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6650" t="16466" r="50850" b="5266"/>
          <a:stretch/>
        </p:blipFill>
        <p:spPr bwMode="auto">
          <a:xfrm>
            <a:off x="5341394" y="2987494"/>
            <a:ext cx="800338" cy="1044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scene3d>
            <a:camera prst="orthographicFront">
              <a:rot lat="0" lon="0" rev="0"/>
            </a:camera>
            <a:lightRig rig="threePt" dir="t"/>
          </a:scene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19" name="TextBox 18"/>
          <p:cNvSpPr txBox="1"/>
          <p:nvPr/>
        </p:nvSpPr>
        <p:spPr>
          <a:xfrm>
            <a:off x="4727721" y="1720216"/>
            <a:ext cx="2881084" cy="638137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marL="0" marR="0" indent="0" algn="ctr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b="1" dirty="0" smtClean="0">
                <a:solidFill>
                  <a:srgbClr val="008E40"/>
                </a:solidFill>
                <a:latin typeface="Arial Narrow" panose="020B0606020202030204" pitchFamily="34" charset="0"/>
                <a:ea typeface="+mj-ea"/>
                <a:cs typeface="+mj-cs"/>
              </a:rPr>
              <a:t>Сообщения об </a:t>
            </a:r>
          </a:p>
          <a:p>
            <a:pPr marL="0" marR="0" indent="0" algn="ctr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b="1" dirty="0" smtClean="0">
                <a:solidFill>
                  <a:srgbClr val="008E40"/>
                </a:solidFill>
                <a:latin typeface="Arial Narrow" panose="020B0606020202030204" pitchFamily="34" charset="0"/>
                <a:ea typeface="+mj-ea"/>
                <a:cs typeface="+mj-cs"/>
              </a:rPr>
              <a:t>исчисленных суммах налогов 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6532689" y="2701788"/>
            <a:ext cx="2152232" cy="1083943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rmAutofit/>
          </a:bodyPr>
          <a:lstStyle/>
          <a:p>
            <a:pPr marL="0" marR="0" indent="0" algn="ctr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Arial Narrow" panose="020B0606020202030204" pitchFamily="34" charset="0"/>
                <a:ea typeface="+mj-ea"/>
                <a:cs typeface="+mj-cs"/>
              </a:rPr>
              <a:t>Урегулирование расхождений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642018" y="1895927"/>
            <a:ext cx="1440160" cy="225896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rmAutofit fontScale="25000" lnSpcReduction="20000"/>
          </a:bodyPr>
          <a:lstStyle/>
          <a:p>
            <a:pPr marL="0" marR="0" indent="0" algn="ctr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4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Arial Narrow" panose="020B0606020202030204" pitchFamily="34" charset="0"/>
                <a:ea typeface="+mj-ea"/>
                <a:cs typeface="+mj-cs"/>
              </a:rPr>
              <a:t>Декларации</a:t>
            </a:r>
          </a:p>
        </p:txBody>
      </p:sp>
      <p:sp>
        <p:nvSpPr>
          <p:cNvPr id="24" name="Плюс 23"/>
          <p:cNvSpPr/>
          <p:nvPr/>
        </p:nvSpPr>
        <p:spPr>
          <a:xfrm>
            <a:off x="6352486" y="3048976"/>
            <a:ext cx="432000" cy="432000"/>
          </a:xfrm>
          <a:prstGeom prst="mathPlus">
            <a:avLst/>
          </a:prstGeom>
          <a:solidFill>
            <a:schemeClr val="accent1">
              <a:lumMod val="75000"/>
              <a:alpha val="9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Стрелка вправо 24"/>
          <p:cNvSpPr/>
          <p:nvPr/>
        </p:nvSpPr>
        <p:spPr>
          <a:xfrm>
            <a:off x="2003405" y="2816013"/>
            <a:ext cx="1052310" cy="804483"/>
          </a:xfrm>
          <a:prstGeom prst="rightArrow">
            <a:avLst>
              <a:gd name="adj1" fmla="val 50000"/>
              <a:gd name="adj2" fmla="val 62386"/>
            </a:avLst>
          </a:prstGeom>
          <a:solidFill>
            <a:schemeClr val="tx2">
              <a:lumMod val="60000"/>
              <a:lumOff val="40000"/>
              <a:alpha val="25000"/>
            </a:schemeClr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8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1707208" y="3022506"/>
            <a:ext cx="1458123" cy="468967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marL="0" marR="0" indent="0" algn="ctr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с налогового периода </a:t>
            </a:r>
          </a:p>
          <a:p>
            <a:pPr marL="0" marR="0" indent="0" algn="ctr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2020 года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662557" y="285648"/>
            <a:ext cx="7850280" cy="674795"/>
          </a:xfrm>
          <a:prstGeom prst="rect">
            <a:avLst/>
          </a:prstGeom>
        </p:spPr>
        <p:txBody>
          <a:bodyPr vert="horz" wrap="square" lIns="81630" tIns="40815" rIns="81630" bIns="40815" rtlCol="0" anchor="ctr">
            <a:noAutofit/>
          </a:bodyPr>
          <a:lstStyle/>
          <a:p>
            <a:pPr algn="ctr">
              <a:lnSpc>
                <a:spcPct val="80000"/>
              </a:lnSpc>
              <a:spcBef>
                <a:spcPct val="0"/>
              </a:spcBef>
            </a:pPr>
            <a:r>
              <a:rPr lang="ru-RU" sz="2800" b="1" dirty="0" smtClean="0">
                <a:solidFill>
                  <a:srgbClr val="C00000"/>
                </a:solidFill>
                <a:latin typeface="Arial Narrow" panose="020B0606020202030204" pitchFamily="34" charset="0"/>
                <a:ea typeface="+mj-ea"/>
                <a:cs typeface="+mj-cs"/>
              </a:rPr>
              <a:t>Оптимизация </a:t>
            </a:r>
            <a:r>
              <a:rPr lang="ru-RU" sz="2800" b="1" dirty="0" smtClean="0">
                <a:solidFill>
                  <a:schemeClr val="accent1"/>
                </a:solidFill>
                <a:latin typeface="Arial Narrow" panose="020B0606020202030204" pitchFamily="34" charset="0"/>
                <a:ea typeface="+mj-ea"/>
                <a:cs typeface="+mj-cs"/>
              </a:rPr>
              <a:t>налоговой отчетности</a:t>
            </a:r>
            <a:endParaRPr lang="ru-RU" sz="2800" b="1" dirty="0">
              <a:solidFill>
                <a:schemeClr val="accent1"/>
              </a:solidFill>
              <a:latin typeface="Arial Narrow" panose="020B0606020202030204" pitchFamily="34" charset="0"/>
              <a:ea typeface="+mj-ea"/>
              <a:cs typeface="+mj-cs"/>
            </a:endParaRPr>
          </a:p>
        </p:txBody>
      </p:sp>
      <p:sp>
        <p:nvSpPr>
          <p:cNvPr id="29" name="Умножение 28"/>
          <p:cNvSpPr/>
          <p:nvPr/>
        </p:nvSpPr>
        <p:spPr>
          <a:xfrm>
            <a:off x="380567" y="2083136"/>
            <a:ext cx="1963062" cy="2452060"/>
          </a:xfrm>
          <a:prstGeom prst="mathMultiply">
            <a:avLst>
              <a:gd name="adj1" fmla="val 9410"/>
            </a:avLst>
          </a:prstGeom>
          <a:solidFill>
            <a:srgbClr val="C00000">
              <a:alpha val="3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3948984" y="4010704"/>
            <a:ext cx="3664529" cy="830997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</a:rPr>
              <a:t>с 2021 года</a:t>
            </a:r>
            <a:endParaRPr lang="ru-RU" sz="4800" b="1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  <a:outerShdw blurRad="50800" dist="38100" algn="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81751" y="786594"/>
            <a:ext cx="8625321" cy="830997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algn="ctr" defTabSz="1043056" fontAlgn="auto">
              <a:spcAft>
                <a:spcPts val="0"/>
              </a:spcAft>
            </a:pP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Направление налоговыми органами </a:t>
            </a:r>
            <a:r>
              <a:rPr lang="ru-RU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сообщения об исчисленной 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сумме налога </a:t>
            </a:r>
            <a:endParaRPr lang="ru-RU" b="1" dirty="0" smtClean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 defTabSz="1043056" fontAlgn="auto">
              <a:spcAft>
                <a:spcPts val="0"/>
              </a:spcAft>
            </a:pP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не </a:t>
            </a:r>
            <a:r>
              <a:rPr lang="ru-RU" b="1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заменяет обязанность налогоплательщика самостоятельно исчислить и 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уплатить 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установленные сроки транспортный и </a:t>
            </a:r>
            <a:r>
              <a:rPr lang="ru-RU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земельный 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налоги</a:t>
            </a:r>
            <a:endParaRPr lang="ru-RU" b="1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4152312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5</a:t>
            </a:fld>
            <a:endParaRPr lang="ru-RU" dirty="0">
              <a:solidFill>
                <a:prstClr val="white"/>
              </a:solidFill>
            </a:endParaRPr>
          </a:p>
        </p:txBody>
      </p:sp>
      <p:graphicFrame>
        <p:nvGraphicFramePr>
          <p:cNvPr id="25" name="Таблица 2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79255267"/>
              </p:ext>
            </p:extLst>
          </p:nvPr>
        </p:nvGraphicFramePr>
        <p:xfrm>
          <a:off x="719197" y="789290"/>
          <a:ext cx="2585247" cy="4093071"/>
        </p:xfrm>
        <a:graphic>
          <a:graphicData uri="http://schemas.openxmlformats.org/drawingml/2006/table">
            <a:tbl>
              <a:tblPr firstRow="1" bandRow="1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tableStyleId>{5C22544A-7EE6-4342-B048-85BDC9FD1C3A}</a:tableStyleId>
              </a:tblPr>
              <a:tblGrid>
                <a:gridCol w="2585247"/>
              </a:tblGrid>
              <a:tr h="630332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Налоговый</a:t>
                      </a:r>
                      <a:r>
                        <a:rPr lang="ru-RU" baseline="0" dirty="0" smtClean="0"/>
                        <a:t> орган</a:t>
                      </a:r>
                      <a:endParaRPr lang="ru-RU" dirty="0"/>
                    </a:p>
                  </a:txBody>
                  <a:tcPr/>
                </a:tc>
              </a:tr>
              <a:tr h="3462739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27" name="Таблица 2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5359824"/>
              </p:ext>
            </p:extLst>
          </p:nvPr>
        </p:nvGraphicFramePr>
        <p:xfrm>
          <a:off x="5795944" y="808979"/>
          <a:ext cx="2451685" cy="3973794"/>
        </p:xfrm>
        <a:graphic>
          <a:graphicData uri="http://schemas.openxmlformats.org/drawingml/2006/table">
            <a:tbl>
              <a:tblPr firstRow="1" bandRow="1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tableStyleId>{5C22544A-7EE6-4342-B048-85BDC9FD1C3A}</a:tableStyleId>
              </a:tblPr>
              <a:tblGrid>
                <a:gridCol w="2451685"/>
              </a:tblGrid>
              <a:tr h="592873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Налогоплательщик- организация</a:t>
                      </a:r>
                      <a:endParaRPr lang="ru-RU" dirty="0"/>
                    </a:p>
                  </a:txBody>
                  <a:tcPr/>
                </a:tc>
              </a:tr>
              <a:tr h="3380921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28" name="Прямоугольник 27"/>
          <p:cNvSpPr/>
          <p:nvPr/>
        </p:nvSpPr>
        <p:spPr>
          <a:xfrm>
            <a:off x="938224" y="1571587"/>
            <a:ext cx="2146500" cy="480003"/>
          </a:xfrm>
          <a:prstGeom prst="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Расчет налогов</a:t>
            </a:r>
          </a:p>
          <a:p>
            <a:pPr algn="ctr"/>
            <a:r>
              <a:rPr lang="ru-RU" dirty="0" smtClean="0">
                <a:solidFill>
                  <a:schemeClr val="tx1"/>
                </a:solidFill>
              </a:rPr>
              <a:t>(перерасчет)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971532" y="2365789"/>
            <a:ext cx="2113538" cy="504056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accent5">
                    <a:lumMod val="50000"/>
                  </a:schemeClr>
                </a:solidFill>
              </a:rPr>
              <a:t>Сообщение об исчисленном налоге </a:t>
            </a:r>
            <a:endParaRPr lang="ru-RU" sz="1400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37" name="Блок-схема: решение 36"/>
          <p:cNvSpPr/>
          <p:nvPr/>
        </p:nvSpPr>
        <p:spPr>
          <a:xfrm>
            <a:off x="5902234" y="2176538"/>
            <a:ext cx="2188813" cy="691613"/>
          </a:xfrm>
          <a:prstGeom prst="flowChartDecision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8" name="TextBox 37"/>
          <p:cNvSpPr txBox="1"/>
          <p:nvPr/>
        </p:nvSpPr>
        <p:spPr>
          <a:xfrm>
            <a:off x="6092867" y="2197296"/>
            <a:ext cx="1545403" cy="648073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rm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Есть несоответствия</a:t>
            </a:r>
          </a:p>
        </p:txBody>
      </p:sp>
      <p:sp>
        <p:nvSpPr>
          <p:cNvPr id="41" name="Прямоугольник 40"/>
          <p:cNvSpPr/>
          <p:nvPr/>
        </p:nvSpPr>
        <p:spPr>
          <a:xfrm>
            <a:off x="5950549" y="3152456"/>
            <a:ext cx="2142474" cy="67132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1043056" fontAlgn="auto">
              <a:spcAft>
                <a:spcPts val="0"/>
              </a:spcAft>
            </a:pPr>
            <a:endParaRPr lang="ru-RU" sz="1400" b="1" dirty="0" smtClean="0">
              <a:solidFill>
                <a:schemeClr val="tx1"/>
              </a:solidFill>
            </a:endParaRPr>
          </a:p>
          <a:p>
            <a:pPr defTabSz="1043056" fontAlgn="auto">
              <a:spcAft>
                <a:spcPts val="0"/>
              </a:spcAft>
            </a:pPr>
            <a:r>
              <a:rPr lang="ru-RU" sz="1400" b="1" dirty="0" smtClean="0">
                <a:solidFill>
                  <a:schemeClr val="tx1"/>
                </a:solidFill>
              </a:rPr>
              <a:t>Пояснения и документы </a:t>
            </a:r>
            <a:r>
              <a:rPr lang="ru-RU" sz="1300" b="1" dirty="0" smtClean="0">
                <a:solidFill>
                  <a:schemeClr val="accent2"/>
                </a:solidFill>
              </a:rPr>
              <a:t>(10 </a:t>
            </a:r>
            <a:r>
              <a:rPr lang="ru-RU" sz="1300" b="1" dirty="0">
                <a:solidFill>
                  <a:schemeClr val="accent2"/>
                </a:solidFill>
              </a:rPr>
              <a:t>дней </a:t>
            </a:r>
            <a:r>
              <a:rPr lang="ru-RU" sz="1300" dirty="0">
                <a:solidFill>
                  <a:schemeClr val="accent2"/>
                </a:solidFill>
              </a:rPr>
              <a:t>со </a:t>
            </a:r>
            <a:r>
              <a:rPr lang="ru-RU" sz="1300" dirty="0" smtClean="0">
                <a:solidFill>
                  <a:schemeClr val="accent2"/>
                </a:solidFill>
              </a:rPr>
              <a:t>дня получения Сообщения)</a:t>
            </a:r>
            <a:endParaRPr lang="ru-RU" sz="1300" dirty="0">
              <a:solidFill>
                <a:schemeClr val="accent2"/>
              </a:solidFill>
            </a:endParaRPr>
          </a:p>
          <a:p>
            <a:pPr algn="ctr"/>
            <a:endParaRPr lang="ru-RU" sz="1400" b="1" dirty="0">
              <a:solidFill>
                <a:schemeClr val="tx1"/>
              </a:solidFill>
            </a:endParaRPr>
          </a:p>
        </p:txBody>
      </p:sp>
      <p:sp>
        <p:nvSpPr>
          <p:cNvPr id="45" name="Блок-схема: решение 44"/>
          <p:cNvSpPr/>
          <p:nvPr/>
        </p:nvSpPr>
        <p:spPr>
          <a:xfrm>
            <a:off x="1147377" y="3196791"/>
            <a:ext cx="1728192" cy="648072"/>
          </a:xfrm>
          <a:prstGeom prst="flowChartDecision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1444482" y="4097928"/>
            <a:ext cx="914400" cy="648073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rm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НП прав</a:t>
            </a:r>
          </a:p>
        </p:txBody>
      </p:sp>
      <p:cxnSp>
        <p:nvCxnSpPr>
          <p:cNvPr id="50" name="Прямая соединительная линия 49"/>
          <p:cNvCxnSpPr/>
          <p:nvPr/>
        </p:nvCxnSpPr>
        <p:spPr>
          <a:xfrm flipH="1">
            <a:off x="481623" y="3521308"/>
            <a:ext cx="684000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Прямая соединительная линия 51"/>
          <p:cNvCxnSpPr/>
          <p:nvPr/>
        </p:nvCxnSpPr>
        <p:spPr>
          <a:xfrm flipV="1">
            <a:off x="481623" y="1797753"/>
            <a:ext cx="0" cy="172800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Прямая со стрелкой 53"/>
          <p:cNvCxnSpPr/>
          <p:nvPr/>
        </p:nvCxnSpPr>
        <p:spPr>
          <a:xfrm>
            <a:off x="481623" y="1797753"/>
            <a:ext cx="432000" cy="0"/>
          </a:xfrm>
          <a:prstGeom prst="straightConnector1">
            <a:avLst/>
          </a:prstGeom>
          <a:ln w="28575">
            <a:headEnd w="lg" len="lg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Прямая со стрелкой 68"/>
          <p:cNvCxnSpPr/>
          <p:nvPr/>
        </p:nvCxnSpPr>
        <p:spPr>
          <a:xfrm flipH="1">
            <a:off x="1997911" y="3856611"/>
            <a:ext cx="0" cy="288000"/>
          </a:xfrm>
          <a:prstGeom prst="straightConnector1">
            <a:avLst/>
          </a:prstGeom>
          <a:ln w="28575"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Прямая со стрелкой 76"/>
          <p:cNvCxnSpPr/>
          <p:nvPr/>
        </p:nvCxnSpPr>
        <p:spPr>
          <a:xfrm flipH="1">
            <a:off x="6996640" y="2887458"/>
            <a:ext cx="0" cy="288000"/>
          </a:xfrm>
          <a:prstGeom prst="straightConnector1">
            <a:avLst/>
          </a:prstGeom>
          <a:ln w="28575">
            <a:solidFill>
              <a:srgbClr val="EE686E"/>
            </a:solidFill>
            <a:headEnd type="none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1" name="TextBox 100"/>
          <p:cNvSpPr txBox="1"/>
          <p:nvPr/>
        </p:nvSpPr>
        <p:spPr>
          <a:xfrm>
            <a:off x="481623" y="3200560"/>
            <a:ext cx="489909" cy="155894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да </a:t>
            </a:r>
          </a:p>
        </p:txBody>
      </p:sp>
      <p:sp>
        <p:nvSpPr>
          <p:cNvPr id="102" name="TextBox 101"/>
          <p:cNvSpPr txBox="1"/>
          <p:nvPr/>
        </p:nvSpPr>
        <p:spPr>
          <a:xfrm>
            <a:off x="7051442" y="2899427"/>
            <a:ext cx="489909" cy="169889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да</a:t>
            </a:r>
          </a:p>
        </p:txBody>
      </p:sp>
      <p:sp>
        <p:nvSpPr>
          <p:cNvPr id="106" name="TextBox 105"/>
          <p:cNvSpPr txBox="1"/>
          <p:nvPr/>
        </p:nvSpPr>
        <p:spPr>
          <a:xfrm>
            <a:off x="1446275" y="3867022"/>
            <a:ext cx="489909" cy="211943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нет</a:t>
            </a:r>
          </a:p>
        </p:txBody>
      </p:sp>
      <p:sp>
        <p:nvSpPr>
          <p:cNvPr id="129" name="Прямоугольник 128"/>
          <p:cNvSpPr/>
          <p:nvPr/>
        </p:nvSpPr>
        <p:spPr>
          <a:xfrm>
            <a:off x="3519359" y="808978"/>
            <a:ext cx="2061670" cy="1292662"/>
          </a:xfrm>
          <a:prstGeom prst="rect">
            <a:avLst/>
          </a:prstGeom>
          <a:solidFill>
            <a:schemeClr val="accent3">
              <a:lumMod val="20000"/>
              <a:lumOff val="80000"/>
              <a:alpha val="55000"/>
            </a:schemeClr>
          </a:solidFill>
          <a:ln w="19050">
            <a:solidFill>
              <a:srgbClr val="00B050"/>
            </a:solidFill>
          </a:ln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1300" b="1" dirty="0" smtClean="0">
                <a:solidFill>
                  <a:srgbClr val="00B050"/>
                </a:solidFill>
                <a:latin typeface="+mn-lt"/>
                <a:ea typeface="Times New Roman" panose="02020603050405020304" pitchFamily="18" charset="0"/>
              </a:rPr>
              <a:t>Срок направления: </a:t>
            </a:r>
            <a:r>
              <a:rPr lang="ru-RU" sz="1300" b="1" dirty="0" smtClean="0">
                <a:latin typeface="+mn-lt"/>
                <a:ea typeface="Times New Roman" panose="02020603050405020304" pitchFamily="18" charset="0"/>
              </a:rPr>
              <a:t>10 дней </a:t>
            </a:r>
            <a:r>
              <a:rPr lang="ru-RU" sz="1300" dirty="0" smtClean="0">
                <a:latin typeface="+mn-lt"/>
                <a:ea typeface="Times New Roman" panose="02020603050405020304" pitchFamily="18" charset="0"/>
              </a:rPr>
              <a:t>со дня составления Сообщения, </a:t>
            </a:r>
          </a:p>
          <a:p>
            <a:pPr algn="ctr">
              <a:spcAft>
                <a:spcPts val="0"/>
              </a:spcAft>
            </a:pPr>
            <a:r>
              <a:rPr lang="ru-RU" sz="1300" b="1" dirty="0" smtClean="0">
                <a:latin typeface="+mn-lt"/>
                <a:ea typeface="Times New Roman" panose="02020603050405020304" pitchFamily="18" charset="0"/>
              </a:rPr>
              <a:t>но не &gt; 6 мес. </a:t>
            </a:r>
          </a:p>
          <a:p>
            <a:pPr algn="ctr">
              <a:spcAft>
                <a:spcPts val="0"/>
              </a:spcAft>
            </a:pPr>
            <a:r>
              <a:rPr lang="ru-RU" sz="1300" dirty="0" smtClean="0">
                <a:latin typeface="+mn-lt"/>
                <a:ea typeface="Times New Roman" panose="02020603050405020304" pitchFamily="18" charset="0"/>
              </a:rPr>
              <a:t>с предельного срока уплаты  (с 01 марта)</a:t>
            </a:r>
            <a:endParaRPr lang="ru-RU" sz="1300" dirty="0">
              <a:effectLst/>
              <a:latin typeface="+mn-lt"/>
              <a:ea typeface="Times New Roman" panose="02020603050405020304" pitchFamily="18" charset="0"/>
            </a:endParaRPr>
          </a:p>
        </p:txBody>
      </p:sp>
      <p:sp>
        <p:nvSpPr>
          <p:cNvPr id="137" name="Прямоугольник 136"/>
          <p:cNvSpPr/>
          <p:nvPr/>
        </p:nvSpPr>
        <p:spPr>
          <a:xfrm>
            <a:off x="938224" y="4145047"/>
            <a:ext cx="2146499" cy="504056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C00000"/>
                </a:solidFill>
              </a:rPr>
              <a:t>Работа с недоимкой</a:t>
            </a:r>
            <a:endParaRPr lang="ru-RU" dirty="0">
              <a:solidFill>
                <a:srgbClr val="C00000"/>
              </a:solidFill>
            </a:endParaRPr>
          </a:p>
        </p:txBody>
      </p:sp>
      <p:cxnSp>
        <p:nvCxnSpPr>
          <p:cNvPr id="138" name="Прямая соединительная линия 137"/>
          <p:cNvCxnSpPr/>
          <p:nvPr/>
        </p:nvCxnSpPr>
        <p:spPr>
          <a:xfrm>
            <a:off x="4903184" y="5898499"/>
            <a:ext cx="270313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2" name="Прямая со стрелкой 141"/>
          <p:cNvCxnSpPr/>
          <p:nvPr/>
        </p:nvCxnSpPr>
        <p:spPr>
          <a:xfrm>
            <a:off x="1936184" y="2050986"/>
            <a:ext cx="0" cy="324000"/>
          </a:xfrm>
          <a:prstGeom prst="straightConnector1">
            <a:avLst/>
          </a:prstGeom>
          <a:ln w="28575"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" name="TextBox 152"/>
          <p:cNvSpPr txBox="1"/>
          <p:nvPr/>
        </p:nvSpPr>
        <p:spPr>
          <a:xfrm>
            <a:off x="1420562" y="3175712"/>
            <a:ext cx="914400" cy="648073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rm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j-lt"/>
                <a:ea typeface="+mj-ea"/>
                <a:cs typeface="+mj-cs"/>
              </a:rPr>
              <a:t>НП прав?</a:t>
            </a:r>
          </a:p>
        </p:txBody>
      </p:sp>
      <p:sp>
        <p:nvSpPr>
          <p:cNvPr id="156" name="Прямоугольник 155"/>
          <p:cNvSpPr/>
          <p:nvPr/>
        </p:nvSpPr>
        <p:spPr>
          <a:xfrm>
            <a:off x="1289441" y="227496"/>
            <a:ext cx="680160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>
                <a:solidFill>
                  <a:schemeClr val="accent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Сообщение </a:t>
            </a:r>
            <a:r>
              <a:rPr lang="ru-RU" sz="2800" b="1" dirty="0">
                <a:solidFill>
                  <a:schemeClr val="accent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об исчисленной сумме налога</a:t>
            </a:r>
            <a:endParaRPr lang="ru-RU" sz="2800" dirty="0">
              <a:solidFill>
                <a:schemeClr val="accent1"/>
              </a:solidFill>
            </a:endParaRPr>
          </a:p>
        </p:txBody>
      </p:sp>
      <p:cxnSp>
        <p:nvCxnSpPr>
          <p:cNvPr id="161" name="Прямая со стрелкой 160"/>
          <p:cNvCxnSpPr/>
          <p:nvPr/>
        </p:nvCxnSpPr>
        <p:spPr>
          <a:xfrm flipV="1">
            <a:off x="3084723" y="2521332"/>
            <a:ext cx="2844000" cy="0"/>
          </a:xfrm>
          <a:prstGeom prst="straightConnector1">
            <a:avLst/>
          </a:prstGeom>
          <a:ln w="28575">
            <a:solidFill>
              <a:srgbClr val="00B050"/>
            </a:solidFill>
            <a:headEnd type="none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3" name="Прямая со стрелкой 162"/>
          <p:cNvCxnSpPr/>
          <p:nvPr/>
        </p:nvCxnSpPr>
        <p:spPr>
          <a:xfrm flipH="1">
            <a:off x="2875569" y="3521308"/>
            <a:ext cx="3060000" cy="0"/>
          </a:xfrm>
          <a:prstGeom prst="straightConnector1">
            <a:avLst/>
          </a:prstGeom>
          <a:ln w="28575">
            <a:headEnd type="none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4" name="Прямоугольник 163"/>
          <p:cNvSpPr/>
          <p:nvPr/>
        </p:nvSpPr>
        <p:spPr>
          <a:xfrm>
            <a:off x="2708620" y="3678855"/>
            <a:ext cx="1810111" cy="400110"/>
          </a:xfrm>
          <a:prstGeom prst="rect">
            <a:avLst/>
          </a:prstGeom>
          <a:solidFill>
            <a:schemeClr val="accent6">
              <a:lumMod val="20000"/>
              <a:lumOff val="80000"/>
              <a:alpha val="61000"/>
            </a:schemeClr>
          </a:solidFill>
          <a:ln w="19050">
            <a:solidFill>
              <a:schemeClr val="accent2"/>
            </a:solidFill>
          </a:ln>
        </p:spPr>
        <p:txBody>
          <a:bodyPr wrap="none">
            <a:spAutoFit/>
          </a:bodyPr>
          <a:lstStyle/>
          <a:p>
            <a:r>
              <a:rPr lang="ru-RU" sz="1000" b="1" dirty="0" smtClean="0">
                <a:solidFill>
                  <a:srgbClr val="648FC4"/>
                </a:solidFill>
              </a:rPr>
              <a:t>Рассмотрение пояснений</a:t>
            </a:r>
          </a:p>
          <a:p>
            <a:r>
              <a:rPr lang="ru-RU" sz="1000" b="1" dirty="0" smtClean="0">
                <a:solidFill>
                  <a:srgbClr val="648FC4"/>
                </a:solidFill>
              </a:rPr>
              <a:t> НО (1 месяц +1 месяц</a:t>
            </a:r>
            <a:r>
              <a:rPr lang="ru-RU" sz="1000" dirty="0" smtClean="0">
                <a:solidFill>
                  <a:srgbClr val="648FC4"/>
                </a:solidFill>
              </a:rPr>
              <a:t>)</a:t>
            </a:r>
            <a:endParaRPr lang="ru-RU" sz="1000" dirty="0">
              <a:solidFill>
                <a:srgbClr val="648FC4"/>
              </a:solidFill>
            </a:endParaRPr>
          </a:p>
        </p:txBody>
      </p:sp>
      <p:sp>
        <p:nvSpPr>
          <p:cNvPr id="170" name="Прямоугольник 169"/>
          <p:cNvSpPr/>
          <p:nvPr/>
        </p:nvSpPr>
        <p:spPr>
          <a:xfrm>
            <a:off x="5142389" y="3949336"/>
            <a:ext cx="3090270" cy="707886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</a:rPr>
              <a:t>с 2021 года</a:t>
            </a:r>
            <a:endParaRPr lang="ru-RU" sz="4000" b="1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  <a:outerShdw blurRad="50800" dist="38100" algn="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2" name="Стрелка вправо 1"/>
          <p:cNvSpPr/>
          <p:nvPr/>
        </p:nvSpPr>
        <p:spPr>
          <a:xfrm rot="16200000">
            <a:off x="4366058" y="1862431"/>
            <a:ext cx="251196" cy="879407"/>
          </a:xfrm>
          <a:prstGeom prst="rightArrow">
            <a:avLst/>
          </a:prstGeom>
          <a:solidFill>
            <a:srgbClr val="92D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5" name="Прямоугольник 34"/>
          <p:cNvSpPr/>
          <p:nvPr/>
        </p:nvSpPr>
        <p:spPr>
          <a:xfrm>
            <a:off x="5915247" y="1569131"/>
            <a:ext cx="2146500" cy="481855"/>
          </a:xfrm>
          <a:prstGeom prst="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Уплата налогов (авансовых платежей)</a:t>
            </a:r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627544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6</a:t>
            </a:fld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54952" y="806388"/>
            <a:ext cx="374441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п</a:t>
            </a:r>
            <a:r>
              <a:rPr lang="ru-RU" dirty="0"/>
              <a:t>. 3 ст. 363</a:t>
            </a:r>
            <a:r>
              <a:rPr lang="ru-RU" baseline="30000" dirty="0"/>
              <a:t>1</a:t>
            </a:r>
            <a:r>
              <a:rPr lang="ru-RU" dirty="0"/>
              <a:t> </a:t>
            </a:r>
            <a:r>
              <a:rPr lang="ru-RU" dirty="0" smtClean="0"/>
              <a:t>Налогового кодекса РФ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251520" y="430686"/>
            <a:ext cx="8655552" cy="461665"/>
          </a:xfrm>
          <a:prstGeom prst="rect">
            <a:avLst/>
          </a:prstGeom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00B050"/>
                </a:solidFill>
              </a:rPr>
              <a:t>Заявление</a:t>
            </a:r>
            <a:r>
              <a:rPr lang="ru-RU" sz="2400" b="1" dirty="0">
                <a:solidFill>
                  <a:srgbClr val="C00000"/>
                </a:solidFill>
              </a:rPr>
              <a:t> </a:t>
            </a:r>
            <a:r>
              <a:rPr lang="ru-RU" sz="2400" b="1" dirty="0">
                <a:solidFill>
                  <a:srgbClr val="00B050"/>
                </a:solidFill>
              </a:rPr>
              <a:t>о предоставлении налоговой льготы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2937331" y="2595478"/>
            <a:ext cx="2426757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500" dirty="0" smtClean="0">
                <a:solidFill>
                  <a:schemeClr val="tx2"/>
                </a:solidFill>
              </a:rPr>
              <a:t>Рассмотрение </a:t>
            </a:r>
          </a:p>
          <a:p>
            <a:r>
              <a:rPr lang="ru-RU" sz="1500" dirty="0" smtClean="0">
                <a:solidFill>
                  <a:schemeClr val="tx2"/>
                </a:solidFill>
              </a:rPr>
              <a:t>в </a:t>
            </a:r>
            <a:r>
              <a:rPr lang="ru-RU" sz="1500" dirty="0">
                <a:solidFill>
                  <a:schemeClr val="tx2"/>
                </a:solidFill>
              </a:rPr>
              <a:t>течение 30 </a:t>
            </a:r>
            <a:r>
              <a:rPr lang="ru-RU" sz="1500" dirty="0" smtClean="0">
                <a:solidFill>
                  <a:schemeClr val="tx2"/>
                </a:solidFill>
              </a:rPr>
              <a:t>дней </a:t>
            </a:r>
          </a:p>
          <a:p>
            <a:r>
              <a:rPr lang="ru-RU" sz="1500" dirty="0" smtClean="0">
                <a:solidFill>
                  <a:schemeClr val="tx2"/>
                </a:solidFill>
              </a:rPr>
              <a:t>Продление + 30 дней</a:t>
            </a:r>
            <a:endParaRPr lang="ru-RU" sz="1500" dirty="0">
              <a:solidFill>
                <a:schemeClr val="tx2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54952" y="4030960"/>
            <a:ext cx="4644936" cy="800219"/>
          </a:xfrm>
          <a:prstGeom prst="rect">
            <a:avLst/>
          </a:prstGeom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r>
              <a:rPr lang="ru-RU" sz="1400" b="1" dirty="0" smtClean="0">
                <a:solidFill>
                  <a:schemeClr val="accent6">
                    <a:lumMod val="50000"/>
                  </a:schemeClr>
                </a:solidFill>
              </a:rPr>
              <a:t>В результате рассмотрения:</a:t>
            </a:r>
          </a:p>
          <a:p>
            <a:pPr>
              <a:spcBef>
                <a:spcPts val="600"/>
              </a:spcBef>
            </a:pPr>
            <a:r>
              <a:rPr lang="ru-RU" sz="1100" b="1" dirty="0" smtClean="0">
                <a:solidFill>
                  <a:srgbClr val="00B050"/>
                </a:solidFill>
              </a:rPr>
              <a:t>- УВЕДОМЛЕНИЕ</a:t>
            </a:r>
            <a:r>
              <a:rPr lang="ru-RU" sz="1100" dirty="0" smtClean="0">
                <a:solidFill>
                  <a:srgbClr val="00B050"/>
                </a:solidFill>
              </a:rPr>
              <a:t> </a:t>
            </a:r>
            <a:r>
              <a:rPr lang="ru-RU" sz="1100" dirty="0"/>
              <a:t>о предоставлении налоговой </a:t>
            </a:r>
            <a:r>
              <a:rPr lang="ru-RU" sz="1100" dirty="0" smtClean="0"/>
              <a:t>льготы </a:t>
            </a:r>
          </a:p>
          <a:p>
            <a:pPr>
              <a:spcBef>
                <a:spcPts val="600"/>
              </a:spcBef>
            </a:pPr>
            <a:r>
              <a:rPr lang="ru-RU" sz="1100" b="1" dirty="0" smtClean="0">
                <a:solidFill>
                  <a:schemeClr val="accent2">
                    <a:lumMod val="75000"/>
                  </a:schemeClr>
                </a:solidFill>
              </a:rPr>
              <a:t>- СООБЩЕНИЕ</a:t>
            </a:r>
            <a:r>
              <a:rPr lang="ru-RU" sz="1100" dirty="0" smtClean="0"/>
              <a:t> </a:t>
            </a:r>
            <a:r>
              <a:rPr lang="ru-RU" sz="1100" dirty="0"/>
              <a:t>об отказе от предоставления налоговой льготы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33840" y="2282215"/>
            <a:ext cx="1718091" cy="1628486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2105" y="2372082"/>
            <a:ext cx="1718091" cy="1628486"/>
          </a:xfrm>
          <a:prstGeom prst="rect">
            <a:avLst/>
          </a:prstGeom>
          <a:scene3d>
            <a:camera prst="orthographicFront">
              <a:rot lat="0" lon="10800000" rev="0"/>
            </a:camera>
            <a:lightRig rig="threePt" dir="t"/>
          </a:scene3d>
        </p:spPr>
      </p:pic>
      <p:sp>
        <p:nvSpPr>
          <p:cNvPr id="13" name="TextBox 12"/>
          <p:cNvSpPr txBox="1"/>
          <p:nvPr/>
        </p:nvSpPr>
        <p:spPr>
          <a:xfrm>
            <a:off x="592747" y="2017416"/>
            <a:ext cx="1872208" cy="373413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rm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Налогоплательщик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6433840" y="1855395"/>
            <a:ext cx="1872208" cy="373413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rm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Налоговый орган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4336581" y="989743"/>
            <a:ext cx="1794784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100" b="1" dirty="0" smtClean="0">
                <a:solidFill>
                  <a:srgbClr val="00B050"/>
                </a:solidFill>
              </a:rPr>
              <a:t>ЗАЯВЛЕНИЕ</a:t>
            </a:r>
            <a:r>
              <a:rPr lang="ru-RU" sz="1100" dirty="0" smtClean="0">
                <a:solidFill>
                  <a:srgbClr val="00B050"/>
                </a:solidFill>
              </a:rPr>
              <a:t> </a:t>
            </a:r>
            <a:r>
              <a:rPr lang="ru-RU" sz="1100" dirty="0">
                <a:solidFill>
                  <a:srgbClr val="00B050"/>
                </a:solidFill>
              </a:rPr>
              <a:t>о предоставлении налоговой льготы</a:t>
            </a:r>
          </a:p>
        </p:txBody>
      </p:sp>
      <p:sp>
        <p:nvSpPr>
          <p:cNvPr id="19" name="Выгнутая вверх стрелка 18"/>
          <p:cNvSpPr/>
          <p:nvPr/>
        </p:nvSpPr>
        <p:spPr>
          <a:xfrm>
            <a:off x="2672543" y="2090495"/>
            <a:ext cx="3806056" cy="690288"/>
          </a:xfrm>
          <a:prstGeom prst="curvedDownArrow">
            <a:avLst>
              <a:gd name="adj1" fmla="val 25000"/>
              <a:gd name="adj2" fmla="val 94509"/>
              <a:gd name="adj3" fmla="val 25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0" name="Выгнутая вверх стрелка 19"/>
          <p:cNvSpPr/>
          <p:nvPr/>
        </p:nvSpPr>
        <p:spPr>
          <a:xfrm rot="10800000">
            <a:off x="2451307" y="3454869"/>
            <a:ext cx="3806056" cy="690288"/>
          </a:xfrm>
          <a:prstGeom prst="curvedDownArrow">
            <a:avLst>
              <a:gd name="adj1" fmla="val 25000"/>
              <a:gd name="adj2" fmla="val 86416"/>
              <a:gd name="adj3" fmla="val 25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17" name="Рисунок 16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20403" y="1257570"/>
            <a:ext cx="747821" cy="1190479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2" name="Прямоугольная выноска 1"/>
          <p:cNvSpPr/>
          <p:nvPr/>
        </p:nvSpPr>
        <p:spPr>
          <a:xfrm>
            <a:off x="6433840" y="894256"/>
            <a:ext cx="2283284" cy="830997"/>
          </a:xfrm>
          <a:prstGeom prst="wedgeRectCallout">
            <a:avLst>
              <a:gd name="adj1" fmla="val -89653"/>
              <a:gd name="adj2" fmla="val 44339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ru-RU" dirty="0" smtClean="0"/>
              <a:t>Приказ </a:t>
            </a:r>
            <a:r>
              <a:rPr lang="ru-RU" dirty="0"/>
              <a:t>ФНС России </a:t>
            </a:r>
            <a:endParaRPr lang="ru-RU" dirty="0" smtClean="0"/>
          </a:p>
          <a:p>
            <a:r>
              <a:rPr lang="ru-RU" dirty="0" smtClean="0"/>
              <a:t>от </a:t>
            </a:r>
            <a:r>
              <a:rPr lang="ru-RU" dirty="0"/>
              <a:t>25 июля </a:t>
            </a:r>
            <a:r>
              <a:rPr lang="ru-RU" dirty="0" smtClean="0"/>
              <a:t>2019 </a:t>
            </a:r>
          </a:p>
          <a:p>
            <a:r>
              <a:rPr lang="ru-RU" dirty="0" smtClean="0"/>
              <a:t>№ </a:t>
            </a:r>
            <a:r>
              <a:rPr lang="ru-RU" dirty="0"/>
              <a:t>ММВ-7-21/377@</a:t>
            </a:r>
          </a:p>
        </p:txBody>
      </p:sp>
      <p:sp>
        <p:nvSpPr>
          <p:cNvPr id="21" name="Прямоугольник 20"/>
          <p:cNvSpPr/>
          <p:nvPr/>
        </p:nvSpPr>
        <p:spPr>
          <a:xfrm>
            <a:off x="421866" y="1147896"/>
            <a:ext cx="3247299" cy="707886"/>
          </a:xfrm>
          <a:prstGeom prst="rect">
            <a:avLst/>
          </a:prstGeom>
          <a:noFill/>
          <a:ln w="38100">
            <a:solidFill>
              <a:srgbClr val="73BED3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000" b="1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</a:rPr>
              <a:t>В 2021 году, по итогам </a:t>
            </a:r>
          </a:p>
          <a:p>
            <a:pPr algn="ctr"/>
            <a:r>
              <a:rPr lang="ru-RU" sz="2000" b="1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</a:rPr>
              <a:t>2020 года</a:t>
            </a:r>
            <a:endParaRPr lang="ru-RU" sz="2000" b="1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  <a:outerShdw blurRad="50800" dist="38100" algn="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pic>
        <p:nvPicPr>
          <p:cNvPr id="22" name="Рисунок 21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99888" y="3302231"/>
            <a:ext cx="715407" cy="1059713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51744188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08182" y="2515191"/>
            <a:ext cx="8196497" cy="1895119"/>
          </a:xfr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/>
          <a:lstStyle/>
          <a:p>
            <a:r>
              <a:rPr lang="ru-RU" sz="24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/>
            </a:r>
            <a:br>
              <a:rPr lang="ru-RU" sz="24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2000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Региональные льготы: </a:t>
            </a:r>
            <a:r>
              <a:rPr lang="ru-RU" sz="20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/>
            </a:r>
            <a:br>
              <a:rPr lang="ru-RU" sz="20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18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- Закон </a:t>
            </a:r>
            <a:r>
              <a:rPr lang="ru-RU" sz="1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г</a:t>
            </a:r>
            <a:r>
              <a:rPr lang="ru-RU" sz="18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. Севастополя </a:t>
            </a:r>
            <a:r>
              <a:rPr lang="ru-RU" sz="1800" dirty="0" smtClean="0"/>
              <a:t>от 14.11.2014 № </a:t>
            </a:r>
            <a:r>
              <a:rPr lang="ru-RU" sz="1800" dirty="0"/>
              <a:t>75-ЗС </a:t>
            </a:r>
            <a:r>
              <a:rPr lang="ru-RU" sz="1800" dirty="0" smtClean="0"/>
              <a:t>«О </a:t>
            </a:r>
            <a:r>
              <a:rPr lang="ru-RU" sz="1800" dirty="0"/>
              <a:t>транспортном </a:t>
            </a:r>
            <a:r>
              <a:rPr lang="ru-RU" sz="1800" dirty="0" smtClean="0"/>
              <a:t>налоге»</a:t>
            </a:r>
            <a:r>
              <a:rPr lang="ru-RU" sz="1800" dirty="0"/>
              <a:t> </a:t>
            </a:r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1300" b="0" dirty="0" smtClean="0"/>
              <a:t>(ст.5 - освобождаются некоммерческие </a:t>
            </a:r>
            <a:r>
              <a:rPr lang="ru-RU" sz="1300" b="0" dirty="0"/>
              <a:t>общественные организации </a:t>
            </a:r>
            <a:r>
              <a:rPr lang="ru-RU" sz="1300" b="0" dirty="0" smtClean="0"/>
              <a:t>инвалидов (ООИ) и организации</a:t>
            </a:r>
            <a:r>
              <a:rPr lang="ru-RU" sz="1300" b="0" dirty="0"/>
              <a:t>, предприятия, единственным учредителем которых являются </a:t>
            </a:r>
            <a:r>
              <a:rPr lang="ru-RU" sz="1300" b="0" dirty="0" smtClean="0"/>
              <a:t>ООИ или </a:t>
            </a:r>
            <a:r>
              <a:rPr lang="ru-RU" sz="1300" b="0" dirty="0"/>
              <a:t>уставный капитал которых полностью состоит из вкладов </a:t>
            </a:r>
            <a:r>
              <a:rPr lang="ru-RU" sz="1300" b="0" dirty="0" smtClean="0"/>
              <a:t>ООИ, </a:t>
            </a:r>
            <a:r>
              <a:rPr lang="ru-RU" sz="1300" b="0" dirty="0"/>
              <a:t>если </a:t>
            </a:r>
            <a:r>
              <a:rPr lang="ru-RU" sz="1300" b="0" dirty="0" smtClean="0"/>
              <a:t>ССЧ </a:t>
            </a:r>
            <a:r>
              <a:rPr lang="ru-RU" sz="1300" b="0" dirty="0"/>
              <a:t>инвалидов среди </a:t>
            </a:r>
            <a:r>
              <a:rPr lang="ru-RU" sz="1300" b="0" dirty="0" smtClean="0"/>
              <a:t>составляет </a:t>
            </a:r>
            <a:r>
              <a:rPr lang="ru-RU" sz="1300" b="0" dirty="0"/>
              <a:t>не менее 50 процентов, </a:t>
            </a:r>
            <a:r>
              <a:rPr lang="ru-RU" sz="1300" b="0" dirty="0" smtClean="0"/>
              <a:t/>
            </a:r>
            <a:br>
              <a:rPr lang="ru-RU" sz="1300" b="0" dirty="0" smtClean="0"/>
            </a:br>
            <a:r>
              <a:rPr lang="ru-RU" sz="1300" b="0" dirty="0" smtClean="0"/>
              <a:t>а </a:t>
            </a:r>
            <a:r>
              <a:rPr lang="ru-RU" sz="1300" b="0" dirty="0"/>
              <a:t>их доля в фонде оплаты труда - не менее 25 </a:t>
            </a:r>
            <a:r>
              <a:rPr lang="ru-RU" sz="1300" b="0" dirty="0" smtClean="0"/>
              <a:t>процентов).</a:t>
            </a:r>
            <a:br>
              <a:rPr lang="ru-RU" sz="1300" b="0" dirty="0" smtClean="0"/>
            </a:br>
            <a:r>
              <a:rPr lang="ru-RU" sz="1400" b="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-</a:t>
            </a:r>
            <a:r>
              <a:rPr lang="ru-RU" sz="1400" b="0" dirty="0" smtClean="0"/>
              <a:t> </a:t>
            </a:r>
            <a:r>
              <a:rPr lang="ru-RU" sz="18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Закон </a:t>
            </a:r>
            <a:r>
              <a:rPr lang="ru-RU" sz="1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г. Севастополя </a:t>
            </a:r>
            <a:r>
              <a:rPr lang="ru-RU" sz="1800" dirty="0" smtClean="0"/>
              <a:t>от </a:t>
            </a:r>
            <a:r>
              <a:rPr lang="ru-RU" sz="1800" dirty="0"/>
              <a:t>26.11.2014 N 81-ЗС </a:t>
            </a:r>
            <a:r>
              <a:rPr lang="ru-RU" sz="1800" dirty="0" smtClean="0"/>
              <a:t>«О </a:t>
            </a:r>
            <a:r>
              <a:rPr lang="ru-RU" sz="1800" dirty="0"/>
              <a:t>земельном </a:t>
            </a:r>
            <a:r>
              <a:rPr lang="ru-RU" sz="1800" dirty="0" smtClean="0"/>
              <a:t>налоге» </a:t>
            </a:r>
            <a:br>
              <a:rPr lang="ru-RU" sz="1800" dirty="0" smtClean="0"/>
            </a:br>
            <a:r>
              <a:rPr lang="ru-RU" sz="1300" b="0" dirty="0" smtClean="0"/>
              <a:t>(ст.5 -  освобождаются исполнительные </a:t>
            </a:r>
            <a:r>
              <a:rPr lang="ru-RU" sz="1300" b="0" dirty="0"/>
              <a:t>органы государственной </a:t>
            </a:r>
            <a:r>
              <a:rPr lang="ru-RU" sz="1300" b="0" dirty="0" smtClean="0"/>
              <a:t>власти, ОМСУ, </a:t>
            </a:r>
            <a:r>
              <a:rPr lang="ru-RU" sz="1300" b="0" dirty="0"/>
              <a:t>автономные, бюджетные или казенные учреждения </a:t>
            </a:r>
            <a:r>
              <a:rPr lang="ru-RU" sz="1300" b="0" dirty="0" smtClean="0"/>
              <a:t>г. Севастополя </a:t>
            </a:r>
            <a:r>
              <a:rPr lang="ru-RU" sz="1300" b="0" dirty="0"/>
              <a:t>в отношении земельных участков, предоставленных для </a:t>
            </a:r>
            <a:r>
              <a:rPr lang="ru-RU" sz="1300" b="0" dirty="0" smtClean="0"/>
              <a:t> </a:t>
            </a:r>
            <a:r>
              <a:rPr lang="ru-RU" sz="1300" b="0" dirty="0"/>
              <a:t>выполнения возложенных на них функций, за исключением земельных </a:t>
            </a:r>
            <a:r>
              <a:rPr lang="ru-RU" sz="1300" b="0" dirty="0" smtClean="0"/>
              <a:t>участков, </a:t>
            </a:r>
            <a:r>
              <a:rPr lang="ru-RU" sz="1300" b="0" dirty="0"/>
              <a:t>сдаваемых в </a:t>
            </a:r>
            <a:r>
              <a:rPr lang="ru-RU" sz="1300" b="0" dirty="0" smtClean="0"/>
              <a:t>аренду).</a:t>
            </a:r>
            <a:r>
              <a:rPr lang="ru-RU" sz="1300" b="0" dirty="0"/>
              <a:t/>
            </a:r>
            <a:br>
              <a:rPr lang="ru-RU" sz="1300" b="0" dirty="0"/>
            </a:br>
            <a:endParaRPr lang="ru-RU" sz="13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4C04AE3-E534-4CC9-9485-637EF95E0D1F}" type="slidenum">
              <a:rPr lang="ru-RU" smtClean="0"/>
              <a:pPr>
                <a:defRPr/>
              </a:pPr>
              <a:t>7</a:t>
            </a:fld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251520" y="283468"/>
            <a:ext cx="871745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Налоговые льготы </a:t>
            </a:r>
            <a:r>
              <a:rPr lang="ru-RU" sz="2400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по транспортному и земельному налогам </a:t>
            </a:r>
            <a:endParaRPr lang="ru-RU" sz="2400" b="1" dirty="0">
              <a:solidFill>
                <a:srgbClr val="0070C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56603" y="579225"/>
            <a:ext cx="790728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+mj-cs"/>
              </a:rPr>
              <a:t>Федеральные льготы в соответствии Налоговым кодексом РФ:</a:t>
            </a:r>
            <a:br>
              <a:rPr lang="ru-RU" sz="20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+mj-cs"/>
              </a:rPr>
            </a:br>
            <a:endParaRPr lang="ru-RU" sz="2000" b="1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+mj-cs"/>
            </a:endParaRPr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83741067"/>
              </p:ext>
            </p:extLst>
          </p:nvPr>
        </p:nvGraphicFramePr>
        <p:xfrm>
          <a:off x="466363" y="1078577"/>
          <a:ext cx="8138316" cy="13157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53819"/>
                <a:gridCol w="1778686"/>
                <a:gridCol w="2505811"/>
              </a:tblGrid>
              <a:tr h="1390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Положения НК РФ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Земельный налог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Транспортный налог</a:t>
                      </a:r>
                      <a:endParaRPr lang="ru-RU" dirty="0"/>
                    </a:p>
                  </a:txBody>
                  <a:tcPr/>
                </a:tc>
              </a:tr>
              <a:tr h="259582">
                <a:tc>
                  <a:txBody>
                    <a:bodyPr/>
                    <a:lstStyle/>
                    <a:p>
                      <a:r>
                        <a:rPr lang="ru-RU" sz="1400" b="0" i="0" kern="1200" dirty="0" smtClean="0">
                          <a:solidFill>
                            <a:srgbClr val="005AA9"/>
                          </a:solidFill>
                          <a:latin typeface="+mj-lt"/>
                          <a:ea typeface="+mj-ea"/>
                          <a:cs typeface="+mj-cs"/>
                        </a:rPr>
                        <a:t>Налоговые льготы</a:t>
                      </a:r>
                      <a:endParaRPr lang="ru-RU" sz="1400" b="0" i="0" kern="1200" dirty="0">
                        <a:solidFill>
                          <a:srgbClr val="005AA9"/>
                        </a:solidFill>
                        <a:latin typeface="+mj-lt"/>
                        <a:ea typeface="+mj-ea"/>
                        <a:cs typeface="+mj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0" i="0" kern="1200" dirty="0" smtClean="0">
                          <a:solidFill>
                            <a:srgbClr val="005AA9"/>
                          </a:solidFill>
                          <a:latin typeface="+mj-lt"/>
                          <a:ea typeface="+mj-ea"/>
                          <a:cs typeface="+mj-cs"/>
                        </a:rPr>
                        <a:t>ст. 395</a:t>
                      </a:r>
                      <a:endParaRPr lang="ru-RU" sz="1400" b="0" i="0" kern="1200" dirty="0">
                        <a:solidFill>
                          <a:srgbClr val="005AA9"/>
                        </a:solidFill>
                        <a:latin typeface="+mj-lt"/>
                        <a:ea typeface="+mj-ea"/>
                        <a:cs typeface="+mj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0" i="0" kern="1200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+mj-lt"/>
                          <a:ea typeface="+mj-ea"/>
                          <a:cs typeface="+mj-cs"/>
                        </a:rPr>
                        <a:t>не предусмотрены </a:t>
                      </a:r>
                      <a:r>
                        <a:rPr lang="ru-RU" sz="1400" b="0" i="0" kern="1200" dirty="0" smtClean="0">
                          <a:solidFill>
                            <a:srgbClr val="005AA9"/>
                          </a:solidFill>
                          <a:latin typeface="+mj-lt"/>
                          <a:ea typeface="+mj-ea"/>
                          <a:cs typeface="+mj-cs"/>
                        </a:rPr>
                        <a:t>ст. 361.1</a:t>
                      </a:r>
                      <a:endParaRPr lang="ru-RU" sz="1400" b="0" i="0" kern="1200" dirty="0">
                        <a:solidFill>
                          <a:srgbClr val="005AA9"/>
                        </a:solidFill>
                        <a:latin typeface="+mj-lt"/>
                        <a:ea typeface="+mj-ea"/>
                        <a:cs typeface="+mj-cs"/>
                      </a:endParaRPr>
                    </a:p>
                  </a:txBody>
                  <a:tcPr/>
                </a:tc>
              </a:tr>
              <a:tr h="273294">
                <a:tc>
                  <a:txBody>
                    <a:bodyPr/>
                    <a:lstStyle/>
                    <a:p>
                      <a:r>
                        <a:rPr lang="ru-RU" sz="1400" b="0" i="0" kern="1200" dirty="0" smtClean="0">
                          <a:solidFill>
                            <a:srgbClr val="005AA9"/>
                          </a:solidFill>
                          <a:latin typeface="+mj-lt"/>
                          <a:ea typeface="+mj-ea"/>
                          <a:cs typeface="+mj-cs"/>
                        </a:rPr>
                        <a:t>Не признаются плательщиками налога</a:t>
                      </a:r>
                      <a:endParaRPr lang="ru-RU" sz="1400" b="0" i="0" kern="1200" dirty="0">
                        <a:solidFill>
                          <a:srgbClr val="005AA9"/>
                        </a:solidFill>
                        <a:latin typeface="+mj-lt"/>
                        <a:ea typeface="+mj-ea"/>
                        <a:cs typeface="+mj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0" i="0" kern="1200" dirty="0" smtClean="0">
                          <a:solidFill>
                            <a:srgbClr val="005AA9"/>
                          </a:solidFill>
                          <a:latin typeface="+mj-lt"/>
                          <a:ea typeface="+mj-ea"/>
                          <a:cs typeface="+mj-cs"/>
                        </a:rPr>
                        <a:t>ст. 388</a:t>
                      </a:r>
                      <a:endParaRPr lang="ru-RU" sz="1400" b="0" i="0" kern="1200" dirty="0">
                        <a:solidFill>
                          <a:srgbClr val="005AA9"/>
                        </a:solidFill>
                        <a:latin typeface="+mj-lt"/>
                        <a:ea typeface="+mj-ea"/>
                        <a:cs typeface="+mj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0" i="0" kern="1200" dirty="0" smtClean="0">
                          <a:solidFill>
                            <a:srgbClr val="005AA9"/>
                          </a:solidFill>
                          <a:latin typeface="+mj-lt"/>
                          <a:ea typeface="+mj-ea"/>
                          <a:cs typeface="+mj-cs"/>
                        </a:rPr>
                        <a:t> ст. 357</a:t>
                      </a:r>
                      <a:endParaRPr lang="ru-RU" sz="1400" b="0" i="0" kern="1200" dirty="0">
                        <a:solidFill>
                          <a:srgbClr val="005AA9"/>
                        </a:solidFill>
                        <a:latin typeface="+mj-lt"/>
                        <a:ea typeface="+mj-ea"/>
                        <a:cs typeface="+mj-cs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400" b="0" i="0" kern="1200" dirty="0" smtClean="0">
                          <a:solidFill>
                            <a:srgbClr val="005AA9"/>
                          </a:solidFill>
                          <a:latin typeface="+mj-lt"/>
                          <a:ea typeface="+mj-ea"/>
                          <a:cs typeface="+mj-cs"/>
                        </a:rPr>
                        <a:t>Не признаются объектами налогообложения</a:t>
                      </a:r>
                      <a:endParaRPr lang="ru-RU" sz="1400" b="0" i="0" kern="1200" dirty="0">
                        <a:solidFill>
                          <a:srgbClr val="005AA9"/>
                        </a:solidFill>
                        <a:latin typeface="+mj-lt"/>
                        <a:ea typeface="+mj-ea"/>
                        <a:cs typeface="+mj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0" i="0" kern="1200" dirty="0" smtClean="0">
                          <a:solidFill>
                            <a:srgbClr val="005AA9"/>
                          </a:solidFill>
                          <a:latin typeface="+mj-lt"/>
                          <a:ea typeface="+mj-ea"/>
                          <a:cs typeface="+mj-cs"/>
                        </a:rPr>
                        <a:t>ст. 389</a:t>
                      </a:r>
                      <a:endParaRPr lang="ru-RU" sz="1400" b="0" i="0" kern="1200" dirty="0">
                        <a:solidFill>
                          <a:srgbClr val="005AA9"/>
                        </a:solidFill>
                        <a:latin typeface="+mj-lt"/>
                        <a:ea typeface="+mj-ea"/>
                        <a:cs typeface="+mj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0" i="0" kern="1200" dirty="0" smtClean="0">
                          <a:solidFill>
                            <a:srgbClr val="005AA9"/>
                          </a:solidFill>
                          <a:latin typeface="+mj-lt"/>
                          <a:ea typeface="+mj-ea"/>
                          <a:cs typeface="+mj-cs"/>
                        </a:rPr>
                        <a:t>ст. 358</a:t>
                      </a:r>
                      <a:endParaRPr lang="ru-RU" sz="1400" b="0" i="0" kern="1200" dirty="0">
                        <a:solidFill>
                          <a:srgbClr val="005AA9"/>
                        </a:solidFill>
                        <a:latin typeface="+mj-lt"/>
                        <a:ea typeface="+mj-ea"/>
                        <a:cs typeface="+mj-cs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0689310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4C04AE3-E534-4CC9-9485-637EF95E0D1F}" type="slidenum">
              <a:rPr lang="ru-RU" smtClean="0"/>
              <a:pPr>
                <a:defRPr/>
              </a:pPr>
              <a:t>8</a:t>
            </a:fld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467544" y="275309"/>
            <a:ext cx="6499343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2000" b="1" dirty="0">
                <a:solidFill>
                  <a:srgbClr val="C00000"/>
                </a:solidFill>
                <a:effectLst>
                  <a:outerShdw blurRad="38100" dist="25400" dir="5400000" algn="ctr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Сообщение</a:t>
            </a:r>
            <a:r>
              <a:rPr lang="ru-RU" sz="2000" b="1" dirty="0">
                <a:solidFill>
                  <a:srgbClr val="5B9BD5"/>
                </a:solidFill>
                <a:effectLst>
                  <a:outerShdw blurRad="38100" dist="25400" dir="5400000" algn="ctr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 наличии объекта налогообложения</a:t>
            </a:r>
            <a:endParaRPr lang="ru-RU" sz="20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/>
            <a:r>
              <a:rPr lang="ru-RU" dirty="0" smtClean="0">
                <a:solidFill>
                  <a:srgbClr val="5B9BD5"/>
                </a:solidFill>
                <a:effectLst>
                  <a:outerShdw blurRad="38100" dist="25400" dir="5400000" algn="ctr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(обязанность предусмотрена п. </a:t>
            </a:r>
            <a:r>
              <a:rPr lang="ru-RU" dirty="0">
                <a:solidFill>
                  <a:srgbClr val="5B9BD5"/>
                </a:solidFill>
                <a:effectLst>
                  <a:outerShdw blurRad="38100" dist="25400" dir="5400000" algn="ctr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2.2 </a:t>
            </a:r>
            <a:r>
              <a:rPr lang="ru-RU" dirty="0" smtClean="0">
                <a:solidFill>
                  <a:srgbClr val="5B9BD5"/>
                </a:solidFill>
                <a:effectLst>
                  <a:outerShdw blurRad="38100" dist="25400" dir="5400000" algn="ctr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ст. </a:t>
            </a:r>
            <a:r>
              <a:rPr lang="ru-RU" dirty="0">
                <a:solidFill>
                  <a:srgbClr val="5B9BD5"/>
                </a:solidFill>
                <a:effectLst>
                  <a:outerShdw blurRad="38100" dist="25400" dir="5400000" algn="ctr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23 НК РФ)</a:t>
            </a:r>
            <a:endParaRPr lang="ru-RU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037146" y="2468012"/>
            <a:ext cx="561662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.</a:t>
            </a:r>
            <a:endParaRPr lang="ru-RU" dirty="0"/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02504766"/>
              </p:ext>
            </p:extLst>
          </p:nvPr>
        </p:nvGraphicFramePr>
        <p:xfrm>
          <a:off x="539552" y="1059583"/>
          <a:ext cx="7848872" cy="2725148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656184"/>
                <a:gridCol w="6192688"/>
              </a:tblGrid>
              <a:tr h="622592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1" u="none" strike="noStrike" dirty="0">
                          <a:effectLst/>
                        </a:rPr>
                        <a:t>Когда необходимо представить? 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522" marR="5522" marT="5522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6000" algn="l" fontAlgn="ctr"/>
                      <a:r>
                        <a:rPr lang="ru-RU" sz="1600" b="1" u="none" strike="noStrike" dirty="0" smtClean="0">
                          <a:effectLst/>
                        </a:rPr>
                        <a:t>Не получено </a:t>
                      </a:r>
                      <a:r>
                        <a:rPr lang="ru-RU" sz="1400" b="1" kern="1200" dirty="0" smtClean="0">
                          <a:solidFill>
                            <a:srgbClr val="C00000"/>
                          </a:solidFill>
                          <a:effectLst>
                            <a:outerShdw blurRad="38100" dist="25400" dir="5400000" algn="ctr">
                              <a:srgbClr val="6E747A">
                                <a:alpha val="43000"/>
                              </a:srgbClr>
                            </a:outerShdw>
                          </a:effectLst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СООБЩЕНИЕ </a:t>
                      </a:r>
                      <a:r>
                        <a:rPr lang="ru-RU" sz="1600" u="none" strike="noStrike" dirty="0">
                          <a:effectLst/>
                        </a:rPr>
                        <a:t>об исчисленной налоговым органом </a:t>
                      </a:r>
                      <a:r>
                        <a:rPr lang="ru-RU" sz="1600" u="none" strike="noStrike" dirty="0" smtClean="0">
                          <a:effectLst/>
                        </a:rPr>
                        <a:t>(НО) сумме </a:t>
                      </a:r>
                      <a:r>
                        <a:rPr lang="ru-RU" sz="1600" u="none" strike="noStrike" dirty="0">
                          <a:effectLst/>
                        </a:rPr>
                        <a:t>транспортного </a:t>
                      </a:r>
                      <a:r>
                        <a:rPr lang="ru-RU" sz="1600" u="none" strike="noStrike" dirty="0" smtClean="0">
                          <a:effectLst/>
                        </a:rPr>
                        <a:t>и </a:t>
                      </a:r>
                      <a:r>
                        <a:rPr lang="ru-RU" sz="1600" u="none" strike="noStrike" dirty="0">
                          <a:effectLst/>
                        </a:rPr>
                        <a:t>(или) </a:t>
                      </a:r>
                      <a:r>
                        <a:rPr lang="ru-RU" sz="1600" u="none" strike="noStrike" dirty="0" smtClean="0">
                          <a:effectLst/>
                        </a:rPr>
                        <a:t>земельного налогов в отношении  этих объектов налогообложения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522" marR="5522" marT="5522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107652">
                <a:tc>
                  <a:txBody>
                    <a:bodyPr/>
                    <a:lstStyle/>
                    <a:p>
                      <a:pPr algn="l" fontAlgn="b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522" marR="5522" marT="5522" marB="0">
                    <a:noFill/>
                  </a:tcPr>
                </a:tc>
                <a:tc>
                  <a:txBody>
                    <a:bodyPr/>
                    <a:lstStyle/>
                    <a:p>
                      <a:pPr marL="36000" algn="l" fontAlgn="b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522" marR="5522" marT="5522" marB="0">
                    <a:noFill/>
                  </a:tcPr>
                </a:tc>
              </a:tr>
              <a:tr h="442363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1" u="none" strike="noStrike" dirty="0">
                          <a:effectLst/>
                        </a:rPr>
                        <a:t>Срок представления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522" marR="5522" marT="5522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6000" algn="l" fontAlgn="b"/>
                      <a:r>
                        <a:rPr lang="ru-RU" sz="1600" u="none" strike="noStrike" dirty="0">
                          <a:effectLst/>
                        </a:rPr>
                        <a:t>однократно </a:t>
                      </a:r>
                      <a:r>
                        <a:rPr lang="ru-RU" sz="1600" b="1" u="none" strike="noStrike" dirty="0" smtClean="0">
                          <a:solidFill>
                            <a:srgbClr val="C00000"/>
                          </a:solidFill>
                          <a:effectLst/>
                        </a:rPr>
                        <a:t>до </a:t>
                      </a:r>
                      <a:r>
                        <a:rPr lang="ru-RU" sz="1600" b="1" u="none" strike="noStrike" dirty="0">
                          <a:solidFill>
                            <a:srgbClr val="C00000"/>
                          </a:solidFill>
                          <a:effectLst/>
                        </a:rPr>
                        <a:t>31 декабря года</a:t>
                      </a:r>
                      <a:r>
                        <a:rPr lang="ru-RU" sz="1600" u="none" strike="noStrike" dirty="0">
                          <a:effectLst/>
                        </a:rPr>
                        <a:t>, следующего за истекшим налоговым </a:t>
                      </a:r>
                      <a:r>
                        <a:rPr lang="ru-RU" sz="1600" u="none" strike="noStrike" dirty="0" smtClean="0">
                          <a:effectLst/>
                        </a:rPr>
                        <a:t>периодом</a:t>
                      </a:r>
                      <a:r>
                        <a:rPr lang="ru-RU" sz="1600" u="none" strike="noStrike" baseline="0" dirty="0" smtClean="0">
                          <a:effectLst/>
                        </a:rPr>
                        <a:t> </a:t>
                      </a:r>
                      <a:r>
                        <a:rPr lang="ru-RU" sz="1400" b="1" u="none" strike="noStrike" kern="1200" dirty="0" smtClean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(за налоговый период 2020 года – до 31.12.2021)</a:t>
                      </a:r>
                      <a:endParaRPr lang="ru-RU" sz="1400" b="1" u="none" strike="noStrike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522" marR="5522" marT="5522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107652">
                <a:tc>
                  <a:txBody>
                    <a:bodyPr/>
                    <a:lstStyle/>
                    <a:p>
                      <a:pPr algn="l" fontAlgn="b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522" marR="5522" marT="5522" marB="0">
                    <a:noFill/>
                  </a:tcPr>
                </a:tc>
                <a:tc>
                  <a:txBody>
                    <a:bodyPr/>
                    <a:lstStyle/>
                    <a:p>
                      <a:pPr marL="36000" algn="l" fontAlgn="b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522" marR="5522" marT="5522" marB="0">
                    <a:noFill/>
                  </a:tcPr>
                </a:tc>
              </a:tr>
              <a:tr h="1240020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1" u="none" strike="noStrike" dirty="0">
                          <a:effectLst/>
                        </a:rPr>
                        <a:t>Когда не надо предоставлять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522" marR="5522" marT="5522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6000" indent="-342900" algn="l" fontAlgn="ctr">
                        <a:spcAft>
                          <a:spcPts val="600"/>
                        </a:spcAft>
                        <a:buAutoNum type="arabicPeriod"/>
                      </a:pPr>
                      <a:r>
                        <a:rPr lang="ru-RU" sz="1600" u="none" strike="noStrike" dirty="0" smtClean="0">
                          <a:effectLst/>
                        </a:rPr>
                        <a:t>организации НО </a:t>
                      </a:r>
                      <a:r>
                        <a:rPr lang="ru-RU" sz="1600" b="1" u="none" strike="noStrike" dirty="0" smtClean="0">
                          <a:effectLst/>
                        </a:rPr>
                        <a:t>было направлено сообщение</a:t>
                      </a:r>
                      <a:r>
                        <a:rPr lang="ru-RU" sz="1600" u="none" strike="noStrike" dirty="0" smtClean="0">
                          <a:effectLst/>
                        </a:rPr>
                        <a:t> об</a:t>
                      </a:r>
                      <a:r>
                        <a:rPr lang="ru-RU" sz="1600" u="none" strike="noStrike" baseline="0" dirty="0" smtClean="0">
                          <a:effectLst/>
                        </a:rPr>
                        <a:t> </a:t>
                      </a:r>
                      <a:r>
                        <a:rPr lang="ru-RU" sz="1600" u="none" strike="noStrike" dirty="0" smtClean="0">
                          <a:effectLst/>
                        </a:rPr>
                        <a:t>исчисленной в отношении этого объекта транспортного и </a:t>
                      </a:r>
                      <a:r>
                        <a:rPr lang="ru-RU" sz="1600" u="none" strike="noStrike" dirty="0">
                          <a:effectLst/>
                        </a:rPr>
                        <a:t>(или) </a:t>
                      </a:r>
                      <a:r>
                        <a:rPr lang="ru-RU" sz="1600" u="none" strike="noStrike" dirty="0" smtClean="0">
                          <a:effectLst/>
                        </a:rPr>
                        <a:t>земельного налогов</a:t>
                      </a:r>
                    </a:p>
                    <a:p>
                      <a:pPr marL="36000" indent="-342900" algn="l" fontAlgn="ctr">
                        <a:buAutoNum type="arabicPeriod"/>
                      </a:pPr>
                      <a:r>
                        <a:rPr lang="ru-RU" sz="1600" u="none" strike="noStrike" dirty="0" smtClean="0">
                          <a:effectLst/>
                        </a:rPr>
                        <a:t>организация </a:t>
                      </a:r>
                      <a:r>
                        <a:rPr lang="ru-RU" sz="1600" u="none" strike="noStrike" dirty="0">
                          <a:effectLst/>
                        </a:rPr>
                        <a:t>представляла в </a:t>
                      </a:r>
                      <a:r>
                        <a:rPr lang="ru-RU" sz="1600" u="none" strike="noStrike" dirty="0" smtClean="0">
                          <a:effectLst/>
                        </a:rPr>
                        <a:t>НО </a:t>
                      </a:r>
                      <a:r>
                        <a:rPr lang="ru-RU" sz="1600" b="1" u="none" strike="noStrike" dirty="0" smtClean="0">
                          <a:effectLst/>
                        </a:rPr>
                        <a:t>заявление </a:t>
                      </a:r>
                      <a:r>
                        <a:rPr lang="ru-RU" sz="1600" b="1" u="none" strike="noStrike" dirty="0">
                          <a:effectLst/>
                        </a:rPr>
                        <a:t>о предоставлении налоговой льготы </a:t>
                      </a:r>
                      <a:r>
                        <a:rPr lang="ru-RU" sz="1600" u="none" strike="noStrike" dirty="0" smtClean="0">
                          <a:effectLst/>
                        </a:rPr>
                        <a:t>в </a:t>
                      </a:r>
                      <a:r>
                        <a:rPr lang="ru-RU" sz="1600" u="none" strike="noStrike" dirty="0">
                          <a:effectLst/>
                        </a:rPr>
                        <a:t>отношении </a:t>
                      </a:r>
                      <a:r>
                        <a:rPr lang="ru-RU" sz="1600" u="none" strike="noStrike" dirty="0" smtClean="0">
                          <a:effectLst/>
                        </a:rPr>
                        <a:t>данного </a:t>
                      </a:r>
                      <a:r>
                        <a:rPr lang="ru-RU" sz="1600" u="none" strike="noStrike" dirty="0">
                          <a:effectLst/>
                        </a:rPr>
                        <a:t>объекта налогообложения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522" marR="5522" marT="5522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8" name="Прямоугольник 7"/>
          <p:cNvSpPr/>
          <p:nvPr/>
        </p:nvSpPr>
        <p:spPr>
          <a:xfrm>
            <a:off x="6012160" y="494050"/>
            <a:ext cx="3384376" cy="646331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1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</a:rPr>
              <a:t>с 2021 года</a:t>
            </a:r>
            <a:endParaRPr lang="ru-RU" sz="3600" b="1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  <a:outerShdw blurRad="50800" dist="38100" algn="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65657979"/>
              </p:ext>
            </p:extLst>
          </p:nvPr>
        </p:nvGraphicFramePr>
        <p:xfrm>
          <a:off x="539552" y="3953154"/>
          <a:ext cx="7848872" cy="73704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656184"/>
                <a:gridCol w="6192688"/>
              </a:tblGrid>
              <a:tr h="515673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1" u="none" strike="noStrike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</a:rPr>
                        <a:t>Ответственность</a:t>
                      </a:r>
                    </a:p>
                    <a:p>
                      <a:pPr algn="l" fontAlgn="b"/>
                      <a:r>
                        <a:rPr lang="ru-RU" sz="1600" b="1" kern="1200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(п.3</a:t>
                      </a:r>
                      <a:r>
                        <a:rPr lang="ru-RU" sz="1600" b="1" kern="1200" baseline="0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600" b="1" kern="1200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ст. 129.1 </a:t>
                      </a:r>
                      <a:r>
                        <a:rPr lang="ru-RU" sz="1200" b="1" kern="1200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НК РФ)</a:t>
                      </a:r>
                      <a:endParaRPr lang="ru-RU" sz="1200" b="1" i="0" u="none" strike="noStrike" dirty="0">
                        <a:solidFill>
                          <a:schemeClr val="accent2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522" marR="5522" marT="5522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6000" algn="l" fontAlgn="b"/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штрафа - 20 % от неуплаченной суммы налога в отношении объекта недвижимого имущества и (или) транспортного средства, по которым не представлено (несвоевременно представлено) сообщение</a:t>
                      </a:r>
                      <a:endParaRPr lang="ru-RU" sz="1400" b="1" u="none" strike="noStrike" kern="1200" dirty="0">
                        <a:solidFill>
                          <a:srgbClr val="C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522" marR="5522" marT="5522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1979768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4C04AE3-E534-4CC9-9485-637EF95E0D1F}" type="slidenum">
              <a:rPr lang="ru-RU" smtClean="0"/>
              <a:pPr>
                <a:defRPr/>
              </a:pPr>
              <a:t>9</a:t>
            </a:fld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5158033" y="3517135"/>
            <a:ext cx="340094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1200"/>
              </a:spcAft>
            </a:pPr>
            <a:r>
              <a:rPr lang="ru-RU" sz="1400" b="1" dirty="0" smtClean="0">
                <a:solidFill>
                  <a:srgbClr val="C00000"/>
                </a:solidFill>
              </a:rPr>
              <a:t>КС ЗУ </a:t>
            </a:r>
            <a:r>
              <a:rPr lang="ru-RU" sz="1400" dirty="0"/>
              <a:t>при продаже </a:t>
            </a:r>
            <a:r>
              <a:rPr lang="ru-RU" sz="1400" dirty="0" smtClean="0"/>
              <a:t>ЗУ, </a:t>
            </a:r>
            <a:r>
              <a:rPr lang="ru-RU" sz="1400" dirty="0"/>
              <a:t>на которых </a:t>
            </a:r>
            <a:r>
              <a:rPr lang="ru-RU" sz="1400" dirty="0" smtClean="0"/>
              <a:t>расположены </a:t>
            </a:r>
            <a:r>
              <a:rPr lang="ru-RU" sz="1400" dirty="0"/>
              <a:t>объекты </a:t>
            </a:r>
            <a:r>
              <a:rPr lang="ru-RU" sz="1400" dirty="0" smtClean="0"/>
              <a:t>ИЖС, </a:t>
            </a:r>
            <a:r>
              <a:rPr lang="ru-RU" sz="1400" dirty="0"/>
              <a:t>садовые </a:t>
            </a:r>
            <a:r>
              <a:rPr lang="ru-RU" sz="1400" dirty="0" smtClean="0"/>
              <a:t>дома;</a:t>
            </a:r>
            <a:endParaRPr lang="ru-RU" sz="1400" dirty="0"/>
          </a:p>
          <a:p>
            <a:pPr>
              <a:spcAft>
                <a:spcPts val="600"/>
              </a:spcAft>
            </a:pPr>
            <a:r>
              <a:rPr lang="ru-RU" sz="1400" b="1" dirty="0" smtClean="0">
                <a:solidFill>
                  <a:srgbClr val="C00000"/>
                </a:solidFill>
              </a:rPr>
              <a:t>КС ЗУ</a:t>
            </a:r>
            <a:r>
              <a:rPr lang="ru-RU" sz="1400" dirty="0" smtClean="0">
                <a:solidFill>
                  <a:srgbClr val="00B050"/>
                </a:solidFill>
              </a:rPr>
              <a:t> </a:t>
            </a:r>
            <a:r>
              <a:rPr lang="ru-RU" sz="1400" dirty="0" smtClean="0"/>
              <a:t>при </a:t>
            </a:r>
            <a:r>
              <a:rPr lang="ru-RU" sz="1400" dirty="0"/>
              <a:t>продаже </a:t>
            </a:r>
            <a:r>
              <a:rPr lang="ru-RU" sz="1400" dirty="0" smtClean="0"/>
              <a:t>ЗУ, </a:t>
            </a:r>
            <a:r>
              <a:rPr lang="ru-RU" sz="1400" dirty="0"/>
              <a:t>на которых расположены здания, </a:t>
            </a:r>
            <a:r>
              <a:rPr lang="ru-RU" sz="1400" dirty="0" smtClean="0"/>
              <a:t>сооружения.</a:t>
            </a:r>
            <a:endParaRPr lang="ru-RU" sz="14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431493" y="345190"/>
            <a:ext cx="8712507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ru-RU" u="sng" dirty="0">
                <a:solidFill>
                  <a:srgbClr val="C00000"/>
                </a:solidFill>
              </a:rPr>
              <a:t>Закон города Севастополя от 25.07.2014 № 46-ЗС </a:t>
            </a:r>
            <a:r>
              <a:rPr lang="ru-RU" sz="1400" dirty="0" smtClean="0">
                <a:solidFill>
                  <a:srgbClr val="0070C0"/>
                </a:solidFill>
              </a:rPr>
              <a:t>«</a:t>
            </a:r>
            <a:r>
              <a:rPr lang="ru-RU" sz="1400" dirty="0">
                <a:solidFill>
                  <a:srgbClr val="0070C0"/>
                </a:solidFill>
              </a:rPr>
              <a:t>Об особенностях регулирования имущественных и земельных отношений </a:t>
            </a:r>
            <a:r>
              <a:rPr lang="ru-RU" sz="1400" dirty="0" smtClean="0">
                <a:solidFill>
                  <a:srgbClr val="0070C0"/>
                </a:solidFill>
              </a:rPr>
              <a:t>на </a:t>
            </a:r>
            <a:r>
              <a:rPr lang="ru-RU" sz="1400" dirty="0">
                <a:solidFill>
                  <a:srgbClr val="0070C0"/>
                </a:solidFill>
              </a:rPr>
              <a:t>территории города Севастополя» 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909465" y="889871"/>
            <a:ext cx="792138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>
                <a:solidFill>
                  <a:srgbClr val="00B050"/>
                </a:solidFill>
              </a:rPr>
              <a:t>До 1 января 2023 года </a:t>
            </a:r>
            <a:r>
              <a:rPr lang="ru-RU" sz="1400" b="1" dirty="0">
                <a:solidFill>
                  <a:srgbClr val="0070C0"/>
                </a:solidFill>
              </a:rPr>
              <a:t>юридические лица</a:t>
            </a:r>
            <a:r>
              <a:rPr lang="ru-RU" sz="1400" dirty="0"/>
              <a:t>, которым земельные участки предоставлены на </a:t>
            </a:r>
            <a:r>
              <a:rPr lang="ru-RU" sz="1400" b="1" dirty="0">
                <a:solidFill>
                  <a:srgbClr val="0070C0"/>
                </a:solidFill>
              </a:rPr>
              <a:t>праве постоянного пользования </a:t>
            </a:r>
            <a:r>
              <a:rPr lang="ru-RU" sz="1400" dirty="0"/>
              <a:t>до вступления в силу Федерального конституционного закона и которым земельные участки не могут принадлежать на праве постоянного (бессрочного) пользования в соответствии с законодательством Российской Федерации, обязаны переоформить права на такие земельные участки </a:t>
            </a:r>
            <a:r>
              <a:rPr lang="ru-RU" sz="1400" b="1" dirty="0">
                <a:solidFill>
                  <a:srgbClr val="0070C0"/>
                </a:solidFill>
              </a:rPr>
              <a:t>в аренду или приобрести земельные участки в </a:t>
            </a:r>
            <a:r>
              <a:rPr lang="ru-RU" sz="1400" b="1" dirty="0" smtClean="0">
                <a:solidFill>
                  <a:srgbClr val="0070C0"/>
                </a:solidFill>
              </a:rPr>
              <a:t>собственность</a:t>
            </a:r>
            <a:endParaRPr lang="ru-RU" sz="1400" b="1" dirty="0">
              <a:solidFill>
                <a:srgbClr val="0070C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17677" y="2303596"/>
            <a:ext cx="814130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ru-RU" u="sng" dirty="0">
                <a:solidFill>
                  <a:srgbClr val="C00000"/>
                </a:solidFill>
              </a:rPr>
              <a:t>Постановление Правительства Севастополя от 08.07.2019 № 465-ПП </a:t>
            </a:r>
            <a:r>
              <a:rPr lang="ru-RU" u="sng" dirty="0" smtClean="0">
                <a:solidFill>
                  <a:srgbClr val="C00000"/>
                </a:solidFill>
              </a:rPr>
              <a:t/>
            </a:r>
            <a:br>
              <a:rPr lang="ru-RU" u="sng" dirty="0" smtClean="0">
                <a:solidFill>
                  <a:srgbClr val="C00000"/>
                </a:solidFill>
              </a:rPr>
            </a:br>
            <a:r>
              <a:rPr lang="ru-RU" sz="1400" dirty="0" smtClean="0">
                <a:solidFill>
                  <a:srgbClr val="0070C0"/>
                </a:solidFill>
              </a:rPr>
              <a:t>«</a:t>
            </a:r>
            <a:r>
              <a:rPr lang="ru-RU" sz="1400" dirty="0">
                <a:solidFill>
                  <a:srgbClr val="0070C0"/>
                </a:solidFill>
              </a:rPr>
              <a:t>О внесении изменений в постановление Правительства Севастополя от </a:t>
            </a:r>
            <a:r>
              <a:rPr lang="ru-RU" sz="1400" dirty="0" smtClean="0">
                <a:solidFill>
                  <a:srgbClr val="0070C0"/>
                </a:solidFill>
              </a:rPr>
              <a:t>28.03.2016</a:t>
            </a:r>
            <a:br>
              <a:rPr lang="ru-RU" sz="1400" dirty="0" smtClean="0">
                <a:solidFill>
                  <a:srgbClr val="0070C0"/>
                </a:solidFill>
              </a:rPr>
            </a:br>
            <a:r>
              <a:rPr lang="ru-RU" sz="1400" dirty="0" smtClean="0">
                <a:solidFill>
                  <a:srgbClr val="0070C0"/>
                </a:solidFill>
              </a:rPr>
              <a:t> </a:t>
            </a:r>
            <a:r>
              <a:rPr lang="ru-RU" sz="1400" dirty="0">
                <a:solidFill>
                  <a:srgbClr val="0070C0"/>
                </a:solidFill>
              </a:rPr>
              <a:t>№ 249-ПП «Об утверждении Порядка определения цены земельных участков, находящихся в государственной собственности города Севастополя, при заключении договоров купли-продажи земельных участков без проведения торгов» </a:t>
            </a:r>
          </a:p>
        </p:txBody>
      </p:sp>
      <p:sp>
        <p:nvSpPr>
          <p:cNvPr id="9" name="Стрелка вправо 8"/>
          <p:cNvSpPr/>
          <p:nvPr/>
        </p:nvSpPr>
        <p:spPr>
          <a:xfrm>
            <a:off x="417677" y="980874"/>
            <a:ext cx="426574" cy="1202990"/>
          </a:xfrm>
          <a:prstGeom prst="rightArrow">
            <a:avLst/>
          </a:prstGeom>
          <a:solidFill>
            <a:srgbClr val="00B05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909465" y="3646568"/>
            <a:ext cx="3086472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>
                <a:solidFill>
                  <a:srgbClr val="C00000"/>
                </a:solidFill>
              </a:rPr>
              <a:t>Цена земельного участка, </a:t>
            </a:r>
            <a:r>
              <a:rPr lang="ru-RU" sz="1400" dirty="0"/>
              <a:t>находящегося в </a:t>
            </a:r>
            <a:r>
              <a:rPr lang="ru-RU" sz="1400" dirty="0" smtClean="0"/>
              <a:t>госсобственности </a:t>
            </a:r>
          </a:p>
          <a:p>
            <a:r>
              <a:rPr lang="ru-RU" sz="1400" dirty="0" smtClean="0"/>
              <a:t>г. Севастополя</a:t>
            </a:r>
            <a:r>
              <a:rPr lang="ru-RU" sz="1400" dirty="0"/>
              <a:t>, при заключении договора купли-продажи без проведения торгов составляет</a:t>
            </a:r>
          </a:p>
        </p:txBody>
      </p:sp>
      <p:sp>
        <p:nvSpPr>
          <p:cNvPr id="13" name="Стрелка вправо 12"/>
          <p:cNvSpPr/>
          <p:nvPr/>
        </p:nvSpPr>
        <p:spPr>
          <a:xfrm>
            <a:off x="401010" y="3565249"/>
            <a:ext cx="426574" cy="1202990"/>
          </a:xfrm>
          <a:prstGeom prst="rightArrow">
            <a:avLst/>
          </a:prstGeom>
          <a:solidFill>
            <a:srgbClr val="00B05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4172418" y="3333131"/>
            <a:ext cx="542259" cy="914400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rm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3600" b="1" i="1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omic Sans MS" panose="030F0702030302020204" pitchFamily="66" charset="0"/>
                <a:ea typeface="+mj-ea"/>
                <a:cs typeface="+mj-cs"/>
              </a:rPr>
              <a:t>5%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4077818" y="4148707"/>
            <a:ext cx="542259" cy="914400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rm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3600" b="1" i="1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omic Sans MS" panose="030F0702030302020204" pitchFamily="66" charset="0"/>
                <a:ea typeface="+mj-ea"/>
                <a:cs typeface="+mj-cs"/>
              </a:rPr>
              <a:t>20%</a:t>
            </a:r>
          </a:p>
        </p:txBody>
      </p:sp>
      <p:sp>
        <p:nvSpPr>
          <p:cNvPr id="16" name="Стрелка вправо 15"/>
          <p:cNvSpPr/>
          <p:nvPr/>
        </p:nvSpPr>
        <p:spPr>
          <a:xfrm>
            <a:off x="3864531" y="3637584"/>
            <a:ext cx="426574" cy="1202990"/>
          </a:xfrm>
          <a:prstGeom prst="rightArrow">
            <a:avLst/>
          </a:prstGeom>
          <a:solidFill>
            <a:srgbClr val="00B05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8" name="Прямая соединительная линия 17"/>
          <p:cNvCxnSpPr/>
          <p:nvPr/>
        </p:nvCxnSpPr>
        <p:spPr>
          <a:xfrm>
            <a:off x="4348947" y="4219217"/>
            <a:ext cx="3941084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54004223"/>
      </p:ext>
    </p:extLst>
  </p:cSld>
  <p:clrMapOvr>
    <a:masterClrMapping/>
  </p:clrMapOvr>
</p:sld>
</file>

<file path=ppt/theme/theme1.xml><?xml version="1.0" encoding="utf-8"?>
<a:theme xmlns:a="http://schemas.openxmlformats.org/drawingml/2006/main" name="Present_FNS2012_16-9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lIns="104306" tIns="52153" rIns="104306" bIns="52153" rtlCol="0" anchor="ctr">
        <a:normAutofit/>
      </a:bodyPr>
      <a:lstStyle>
        <a:defPPr marL="0" marR="0" indent="0" algn="l" defTabSz="1043056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4800" b="1" i="0" u="none" strike="noStrike" kern="1200" cap="none" spc="0" normalizeH="0" baseline="0" noProof="0" dirty="0" smtClean="0">
            <a:ln>
              <a:noFill/>
            </a:ln>
            <a:solidFill>
              <a:srgbClr val="005AA9"/>
            </a:solidFill>
            <a:effectLst/>
            <a:uLnTx/>
            <a:uFillTx/>
            <a:latin typeface="+mj-lt"/>
            <a:ea typeface="+mj-ea"/>
            <a:cs typeface="+mj-cs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10_Present_FNS2012_A4">
  <a:themeElements>
    <a:clrScheme name="10_Present_FNS2012_A4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10_Present_FNS2012_A4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0_Present_FNS2012_A4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1_Present_FNS2012_A4">
  <a:themeElements>
    <a:clrScheme name="10_Present_FNS2012_A4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10_Present_FNS2012_A4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0_Present_FNS2012_A4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12_Present_FNS2012_A4">
  <a:themeElements>
    <a:clrScheme name="10_Present_FNS2012_A4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10_Present_FNS2012_A4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0_Present_FNS2012_A4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13_Present_FNS2012_A4">
  <a:themeElements>
    <a:clrScheme name="10_Present_FNS2012_A4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10_Present_FNS2012_A4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0_Present_FNS2012_A4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14_Present_FNS2012_A4">
  <a:themeElements>
    <a:clrScheme name="10_Present_FNS2012_A4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10_Present_FNS2012_A4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0_Present_FNS2012_A4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широкий слайд_тема">
  <a:themeElements>
    <a:clrScheme name="10_Present_FNS2012_A4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10_Present_FNS2012_A4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0_Present_FNS2012_A4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8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16795</TotalTime>
  <Words>758</Words>
  <Application>Microsoft Office PowerPoint</Application>
  <PresentationFormat>Экран (16:9)</PresentationFormat>
  <Paragraphs>125</Paragraphs>
  <Slides>10</Slides>
  <Notes>3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7</vt:i4>
      </vt:variant>
      <vt:variant>
        <vt:lpstr>Заголовки слайдов</vt:lpstr>
      </vt:variant>
      <vt:variant>
        <vt:i4>10</vt:i4>
      </vt:variant>
    </vt:vector>
  </HeadingPairs>
  <TitlesOfParts>
    <vt:vector size="23" baseType="lpstr">
      <vt:lpstr>Arial</vt:lpstr>
      <vt:lpstr>Arial Narrow</vt:lpstr>
      <vt:lpstr>Calibri</vt:lpstr>
      <vt:lpstr>Comic Sans MS</vt:lpstr>
      <vt:lpstr>Times New Roman</vt:lpstr>
      <vt:lpstr>Wingdings</vt:lpstr>
      <vt:lpstr>Present_FNS2012_16-9</vt:lpstr>
      <vt:lpstr>10_Present_FNS2012_A4</vt:lpstr>
      <vt:lpstr>11_Present_FNS2012_A4</vt:lpstr>
      <vt:lpstr>12_Present_FNS2012_A4</vt:lpstr>
      <vt:lpstr>13_Present_FNS2012_A4</vt:lpstr>
      <vt:lpstr>14_Present_FNS2012_A4</vt:lpstr>
      <vt:lpstr>широкий слайд_тема</vt:lpstr>
      <vt:lpstr>«Особенности исчисления и уплаты транспортного и земельного налогов организациями с налогового периода 2020 года»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Региональные льготы:  - Закон г. Севастополя от 14.11.2014 № 75-ЗС «О транспортном налоге»  (ст.5 - освобождаются некоммерческие общественные организации инвалидов (ООИ) и организации, предприятия, единственным учредителем которых являются ООИ или уставный капитал которых полностью состоит из вкладов ООИ, если ССЧ инвалидов среди составляет не менее 50 процентов,  а их доля в фонде оплаты труда - не менее 25 процентов). - Закон г. Севастополя от 26.11.2014 N 81-ЗС «О земельном налоге»  (ст.5 -  освобождаются исполнительные органы государственной власти, ОМСУ, автономные, бюджетные или казенные учреждения г. Севастополя в отношении земельных участков, предоставленных для  выполнения возложенных на них функций, за исключением земельных участков, сдаваемых в аренду). </vt:lpstr>
      <vt:lpstr>Презентация PowerPoint</vt:lpstr>
      <vt:lpstr>Презентация PowerPoint</vt:lpstr>
      <vt:lpstr>БЛАГОДАРЮ  ЗА  ВНИМАНИЕ </vt:lpstr>
    </vt:vector>
  </TitlesOfParts>
  <Company>Kraftway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GEG</dc:creator>
  <cp:lastModifiedBy>Зорина Виктория Александровна</cp:lastModifiedBy>
  <cp:revision>2219</cp:revision>
  <cp:lastPrinted>2019-10-16T11:37:07Z</cp:lastPrinted>
  <dcterms:created xsi:type="dcterms:W3CDTF">2013-03-25T05:56:00Z</dcterms:created>
  <dcterms:modified xsi:type="dcterms:W3CDTF">2020-09-07T09:32:08Z</dcterms:modified>
</cp:coreProperties>
</file>